
<file path=[Content_Types].xml><?xml version="1.0" encoding="utf-8"?>
<Types xmlns="http://schemas.openxmlformats.org/package/2006/content-types">
  <Default Extension="fntdata" ContentType="application/x-fontdata"/>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notesSlides/notesSlide10.xml" ContentType="application/vnd.openxmlformats-officedocument.presentationml.notesSlide+xml"/>
  <Override PartName="/ppt/tags/tag13.xml" ContentType="application/vnd.openxmlformats-officedocument.presentationml.tags+xml"/>
  <Override PartName="/ppt/notesSlides/notesSlide11.xml" ContentType="application/vnd.openxmlformats-officedocument.presentationml.notesSlide+xml"/>
  <Override PartName="/ppt/tags/tag14.xml" ContentType="application/vnd.openxmlformats-officedocument.presentationml.tags+xml"/>
  <Override PartName="/ppt/notesSlides/notesSlide12.xml" ContentType="application/vnd.openxmlformats-officedocument.presentationml.notesSlide+xml"/>
  <Override PartName="/ppt/tags/tag15.xml" ContentType="application/vnd.openxmlformats-officedocument.presentationml.tags+xml"/>
  <Override PartName="/ppt/notesSlides/notesSlide13.xml" ContentType="application/vnd.openxmlformats-officedocument.presentationml.notesSlide+xml"/>
  <Override PartName="/ppt/tags/tag16.xml" ContentType="application/vnd.openxmlformats-officedocument.presentationml.tags+xml"/>
  <Override PartName="/ppt/notesSlides/notesSlide14.xml" ContentType="application/vnd.openxmlformats-officedocument.presentationml.notesSlide+xml"/>
  <Override PartName="/ppt/tags/tag17.xml" ContentType="application/vnd.openxmlformats-officedocument.presentationml.tags+xml"/>
  <Override PartName="/ppt/notesSlides/notesSlide15.xml" ContentType="application/vnd.openxmlformats-officedocument.presentationml.notesSlide+xml"/>
  <Override PartName="/ppt/tags/tag18.xml" ContentType="application/vnd.openxmlformats-officedocument.presentationml.tags+xml"/>
  <Override PartName="/ppt/notesSlides/notesSlide16.xml" ContentType="application/vnd.openxmlformats-officedocument.presentationml.notesSlide+xml"/>
  <Override PartName="/ppt/tags/tag19.xml" ContentType="application/vnd.openxmlformats-officedocument.presentationml.tags+xml"/>
  <Override PartName="/ppt/notesSlides/notesSlide17.xml" ContentType="application/vnd.openxmlformats-officedocument.presentationml.notesSlide+xml"/>
  <Override PartName="/ppt/tags/tag20.xml" ContentType="application/vnd.openxmlformats-officedocument.presentationml.tags+xml"/>
  <Override PartName="/ppt/notesSlides/notesSlide18.xml" ContentType="application/vnd.openxmlformats-officedocument.presentationml.notesSlide+xml"/>
  <Override PartName="/ppt/tags/tag21.xml" ContentType="application/vnd.openxmlformats-officedocument.presentationml.tags+xml"/>
  <Override PartName="/ppt/notesSlides/notesSlide19.xml" ContentType="application/vnd.openxmlformats-officedocument.presentationml.notesSlide+xml"/>
  <Override PartName="/ppt/tags/tag22.xml" ContentType="application/vnd.openxmlformats-officedocument.presentationml.tags+xml"/>
  <Override PartName="/ppt/notesSlides/notesSlide20.xml" ContentType="application/vnd.openxmlformats-officedocument.presentationml.notesSlide+xml"/>
  <Override PartName="/ppt/tags/tag23.xml" ContentType="application/vnd.openxmlformats-officedocument.presentationml.tags+xml"/>
  <Override PartName="/ppt/notesSlides/notesSlide21.xml" ContentType="application/vnd.openxmlformats-officedocument.presentationml.notesSlide+xml"/>
  <Override PartName="/ppt/tags/tag24.xml" ContentType="application/vnd.openxmlformats-officedocument.presentationml.tags+xml"/>
  <Override PartName="/ppt/notesSlides/notesSlide22.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23.xml" ContentType="application/vnd.openxmlformats-officedocument.presentationml.notesSlide+xml"/>
  <Override PartName="/ppt/tags/tag28.xml" ContentType="application/vnd.openxmlformats-officedocument.presentationml.tags+xml"/>
  <Override PartName="/ppt/notesSlides/notesSlide24.xml" ContentType="application/vnd.openxmlformats-officedocument.presentationml.notesSlide+xml"/>
  <Override PartName="/ppt/tags/tag29.xml" ContentType="application/vnd.openxmlformats-officedocument.presentationml.tags+xml"/>
  <Override PartName="/ppt/notesSlides/notesSlide25.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26.xml" ContentType="application/vnd.openxmlformats-officedocument.presentationml.notesSlide+xml"/>
  <Override PartName="/ppt/tags/tag33.xml" ContentType="application/vnd.openxmlformats-officedocument.presentationml.tags+xml"/>
  <Override PartName="/ppt/notesSlides/notesSlide27.xml" ContentType="application/vnd.openxmlformats-officedocument.presentationml.notesSlide+xml"/>
  <Override PartName="/ppt/tags/tag34.xml" ContentType="application/vnd.openxmlformats-officedocument.presentationml.tags+xml"/>
  <Override PartName="/ppt/notesSlides/notesSlide28.xml" ContentType="application/vnd.openxmlformats-officedocument.presentationml.notesSlide+xml"/>
  <Override PartName="/ppt/tags/tag35.xml" ContentType="application/vnd.openxmlformats-officedocument.presentationml.tags+xml"/>
  <Override PartName="/ppt/notesSlides/notesSlide29.xml" ContentType="application/vnd.openxmlformats-officedocument.presentationml.notesSlide+xml"/>
  <Override PartName="/ppt/tags/tag36.xml" ContentType="application/vnd.openxmlformats-officedocument.presentationml.tags+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2"/>
  </p:notesMasterIdLst>
  <p:sldIdLst>
    <p:sldId id="256" r:id="rId2"/>
    <p:sldId id="257" r:id="rId3"/>
    <p:sldId id="258" r:id="rId4"/>
    <p:sldId id="282" r:id="rId5"/>
    <p:sldId id="259" r:id="rId6"/>
    <p:sldId id="289" r:id="rId7"/>
    <p:sldId id="290" r:id="rId8"/>
    <p:sldId id="262" r:id="rId9"/>
    <p:sldId id="263" r:id="rId10"/>
    <p:sldId id="264" r:id="rId11"/>
    <p:sldId id="265" r:id="rId12"/>
    <p:sldId id="266" r:id="rId13"/>
    <p:sldId id="267" r:id="rId14"/>
    <p:sldId id="268" r:id="rId15"/>
    <p:sldId id="269" r:id="rId16"/>
    <p:sldId id="270" r:id="rId17"/>
    <p:sldId id="271" r:id="rId18"/>
    <p:sldId id="272" r:id="rId19"/>
    <p:sldId id="283" r:id="rId20"/>
    <p:sldId id="275" r:id="rId21"/>
    <p:sldId id="292" r:id="rId22"/>
    <p:sldId id="293" r:id="rId23"/>
    <p:sldId id="279" r:id="rId24"/>
    <p:sldId id="277" r:id="rId25"/>
    <p:sldId id="278" r:id="rId26"/>
    <p:sldId id="285" r:id="rId27"/>
    <p:sldId id="286" r:id="rId28"/>
    <p:sldId id="284" r:id="rId29"/>
    <p:sldId id="280" r:id="rId30"/>
    <p:sldId id="294" r:id="rId31"/>
  </p:sldIdLst>
  <p:sldSz cx="18288000" cy="10287000"/>
  <p:notesSz cx="6858000" cy="9144000"/>
  <p:embeddedFontLst>
    <p:embeddedFont>
      <p:font typeface="Calibri" panose="020F0502020204030204" pitchFamily="34" charset="0"/>
      <p:regular r:id="rId33"/>
      <p:bold r:id="rId34"/>
      <p:italic r:id="rId35"/>
      <p:boldItalic r:id="rId36"/>
    </p:embeddedFont>
    <p:embeddedFont>
      <p:font typeface="Neue Einstellung Bold" panose="020B0604020202020204" charset="0"/>
      <p:regular r:id="rId37"/>
    </p:embeddedFont>
    <p:embeddedFont>
      <p:font typeface="Poppins Medium" panose="00000600000000000000" pitchFamily="2" charset="0"/>
      <p:regular r:id="rId38"/>
    </p:embeddedFont>
    <p:embeddedFont>
      <p:font typeface="Poppins Medium Bold" panose="020B0604020202020204" charset="0"/>
      <p:regular r:id="rId39"/>
    </p:embeddedFont>
    <p:embeddedFont>
      <p:font typeface="Poppins Medium Italics" panose="020B0604020202020204" charset="0"/>
      <p:regular r:id="rId40"/>
    </p:embeddedFont>
    <p:embeddedFont>
      <p:font typeface="Segoe UI" panose="020B0502040204020203" pitchFamily="34" charset="0"/>
      <p:regular r:id="rId41"/>
      <p:bold r:id="rId42"/>
      <p:italic r:id="rId43"/>
      <p:boldItalic r:id="rId44"/>
    </p:embeddedFont>
    <p:embeddedFont>
      <p:font typeface="Segoe UI Semibold" panose="020B0702040204020203" pitchFamily="34" charset="0"/>
      <p:bold r:id="rId45"/>
      <p:boldItalic r:id="rId46"/>
    </p:embeddedFont>
  </p:embeddedFontLst>
  <p:custDataLst>
    <p:tags r:id="rId4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41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4" d="100"/>
          <a:sy n="44" d="100"/>
        </p:scale>
        <p:origin x="792"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2B6DF3-9A2E-4709-B296-607649632DA8}" type="datetimeFigureOut">
              <a:rPr lang="en-ID" smtClean="0"/>
              <a:t>17/12/2022</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BA9E3B-F070-4BD1-B5E1-1A2C9E48C095}" type="slidenum">
              <a:rPr lang="en-ID" smtClean="0"/>
              <a:t>‹#›</a:t>
            </a:fld>
            <a:endParaRPr lang="en-ID"/>
          </a:p>
        </p:txBody>
      </p:sp>
    </p:spTree>
    <p:extLst>
      <p:ext uri="{BB962C8B-B14F-4D97-AF65-F5344CB8AC3E}">
        <p14:creationId xmlns:p14="http://schemas.microsoft.com/office/powerpoint/2010/main" val="2520846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A6BA9E3B-F070-4BD1-B5E1-1A2C9E48C095}" type="slidenum">
              <a:rPr lang="en-ID" smtClean="0"/>
              <a:t>1</a:t>
            </a:fld>
            <a:endParaRPr lang="en-ID"/>
          </a:p>
        </p:txBody>
      </p:sp>
    </p:spTree>
    <p:extLst>
      <p:ext uri="{BB962C8B-B14F-4D97-AF65-F5344CB8AC3E}">
        <p14:creationId xmlns:p14="http://schemas.microsoft.com/office/powerpoint/2010/main" val="2137153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A6BA9E3B-F070-4BD1-B5E1-1A2C9E48C095}" type="slidenum">
              <a:rPr lang="en-ID" smtClean="0"/>
              <a:t>10</a:t>
            </a:fld>
            <a:endParaRPr lang="en-ID"/>
          </a:p>
        </p:txBody>
      </p:sp>
    </p:spTree>
    <p:extLst>
      <p:ext uri="{BB962C8B-B14F-4D97-AF65-F5344CB8AC3E}">
        <p14:creationId xmlns:p14="http://schemas.microsoft.com/office/powerpoint/2010/main" val="34778823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A6BA9E3B-F070-4BD1-B5E1-1A2C9E48C095}" type="slidenum">
              <a:rPr lang="en-ID" smtClean="0"/>
              <a:t>11</a:t>
            </a:fld>
            <a:endParaRPr lang="en-ID"/>
          </a:p>
        </p:txBody>
      </p:sp>
    </p:spTree>
    <p:extLst>
      <p:ext uri="{BB962C8B-B14F-4D97-AF65-F5344CB8AC3E}">
        <p14:creationId xmlns:p14="http://schemas.microsoft.com/office/powerpoint/2010/main" val="1307380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A6BA9E3B-F070-4BD1-B5E1-1A2C9E48C095}" type="slidenum">
              <a:rPr lang="en-ID" smtClean="0"/>
              <a:t>12</a:t>
            </a:fld>
            <a:endParaRPr lang="en-ID"/>
          </a:p>
        </p:txBody>
      </p:sp>
    </p:spTree>
    <p:extLst>
      <p:ext uri="{BB962C8B-B14F-4D97-AF65-F5344CB8AC3E}">
        <p14:creationId xmlns:p14="http://schemas.microsoft.com/office/powerpoint/2010/main" val="595165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A6BA9E3B-F070-4BD1-B5E1-1A2C9E48C095}" type="slidenum">
              <a:rPr lang="en-ID" smtClean="0"/>
              <a:t>13</a:t>
            </a:fld>
            <a:endParaRPr lang="en-ID"/>
          </a:p>
        </p:txBody>
      </p:sp>
    </p:spTree>
    <p:extLst>
      <p:ext uri="{BB962C8B-B14F-4D97-AF65-F5344CB8AC3E}">
        <p14:creationId xmlns:p14="http://schemas.microsoft.com/office/powerpoint/2010/main" val="1641577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A6BA9E3B-F070-4BD1-B5E1-1A2C9E48C095}" type="slidenum">
              <a:rPr lang="en-ID" smtClean="0"/>
              <a:t>14</a:t>
            </a:fld>
            <a:endParaRPr lang="en-ID"/>
          </a:p>
        </p:txBody>
      </p:sp>
    </p:spTree>
    <p:extLst>
      <p:ext uri="{BB962C8B-B14F-4D97-AF65-F5344CB8AC3E}">
        <p14:creationId xmlns:p14="http://schemas.microsoft.com/office/powerpoint/2010/main" val="1610151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A6BA9E3B-F070-4BD1-B5E1-1A2C9E48C095}" type="slidenum">
              <a:rPr lang="en-ID" smtClean="0"/>
              <a:t>15</a:t>
            </a:fld>
            <a:endParaRPr lang="en-ID"/>
          </a:p>
        </p:txBody>
      </p:sp>
    </p:spTree>
    <p:extLst>
      <p:ext uri="{BB962C8B-B14F-4D97-AF65-F5344CB8AC3E}">
        <p14:creationId xmlns:p14="http://schemas.microsoft.com/office/powerpoint/2010/main" val="3028899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A6BA9E3B-F070-4BD1-B5E1-1A2C9E48C095}" type="slidenum">
              <a:rPr lang="en-ID" smtClean="0"/>
              <a:t>16</a:t>
            </a:fld>
            <a:endParaRPr lang="en-ID"/>
          </a:p>
        </p:txBody>
      </p:sp>
    </p:spTree>
    <p:extLst>
      <p:ext uri="{BB962C8B-B14F-4D97-AF65-F5344CB8AC3E}">
        <p14:creationId xmlns:p14="http://schemas.microsoft.com/office/powerpoint/2010/main" val="19706374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A6BA9E3B-F070-4BD1-B5E1-1A2C9E48C095}" type="slidenum">
              <a:rPr lang="en-ID" smtClean="0"/>
              <a:t>17</a:t>
            </a:fld>
            <a:endParaRPr lang="en-ID"/>
          </a:p>
        </p:txBody>
      </p:sp>
    </p:spTree>
    <p:extLst>
      <p:ext uri="{BB962C8B-B14F-4D97-AF65-F5344CB8AC3E}">
        <p14:creationId xmlns:p14="http://schemas.microsoft.com/office/powerpoint/2010/main" val="20476971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A6BA9E3B-F070-4BD1-B5E1-1A2C9E48C095}" type="slidenum">
              <a:rPr lang="en-ID" smtClean="0"/>
              <a:t>18</a:t>
            </a:fld>
            <a:endParaRPr lang="en-ID"/>
          </a:p>
        </p:txBody>
      </p:sp>
    </p:spTree>
    <p:extLst>
      <p:ext uri="{BB962C8B-B14F-4D97-AF65-F5344CB8AC3E}">
        <p14:creationId xmlns:p14="http://schemas.microsoft.com/office/powerpoint/2010/main" val="20014674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A6BA9E3B-F070-4BD1-B5E1-1A2C9E48C095}" type="slidenum">
              <a:rPr lang="en-ID" smtClean="0"/>
              <a:t>19</a:t>
            </a:fld>
            <a:endParaRPr lang="en-ID"/>
          </a:p>
        </p:txBody>
      </p:sp>
    </p:spTree>
    <p:extLst>
      <p:ext uri="{BB962C8B-B14F-4D97-AF65-F5344CB8AC3E}">
        <p14:creationId xmlns:p14="http://schemas.microsoft.com/office/powerpoint/2010/main" val="2189124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A6BA9E3B-F070-4BD1-B5E1-1A2C9E48C095}" type="slidenum">
              <a:rPr lang="en-ID" smtClean="0"/>
              <a:t>2</a:t>
            </a:fld>
            <a:endParaRPr lang="en-ID"/>
          </a:p>
        </p:txBody>
      </p:sp>
    </p:spTree>
    <p:extLst>
      <p:ext uri="{BB962C8B-B14F-4D97-AF65-F5344CB8AC3E}">
        <p14:creationId xmlns:p14="http://schemas.microsoft.com/office/powerpoint/2010/main" val="17528921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A6BA9E3B-F070-4BD1-B5E1-1A2C9E48C095}" type="slidenum">
              <a:rPr lang="en-ID" smtClean="0"/>
              <a:t>20</a:t>
            </a:fld>
            <a:endParaRPr lang="en-ID"/>
          </a:p>
        </p:txBody>
      </p:sp>
    </p:spTree>
    <p:extLst>
      <p:ext uri="{BB962C8B-B14F-4D97-AF65-F5344CB8AC3E}">
        <p14:creationId xmlns:p14="http://schemas.microsoft.com/office/powerpoint/2010/main" val="26549584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A6BA9E3B-F070-4BD1-B5E1-1A2C9E48C095}" type="slidenum">
              <a:rPr lang="en-ID" smtClean="0"/>
              <a:t>21</a:t>
            </a:fld>
            <a:endParaRPr lang="en-ID"/>
          </a:p>
        </p:txBody>
      </p:sp>
    </p:spTree>
    <p:extLst>
      <p:ext uri="{BB962C8B-B14F-4D97-AF65-F5344CB8AC3E}">
        <p14:creationId xmlns:p14="http://schemas.microsoft.com/office/powerpoint/2010/main" val="27919485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A6BA9E3B-F070-4BD1-B5E1-1A2C9E48C095}" type="slidenum">
              <a:rPr lang="en-ID" smtClean="0"/>
              <a:t>22</a:t>
            </a:fld>
            <a:endParaRPr lang="en-ID"/>
          </a:p>
        </p:txBody>
      </p:sp>
    </p:spTree>
    <p:extLst>
      <p:ext uri="{BB962C8B-B14F-4D97-AF65-F5344CB8AC3E}">
        <p14:creationId xmlns:p14="http://schemas.microsoft.com/office/powerpoint/2010/main" val="11734970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A6BA9E3B-F070-4BD1-B5E1-1A2C9E48C095}" type="slidenum">
              <a:rPr lang="en-ID" smtClean="0"/>
              <a:t>23</a:t>
            </a:fld>
            <a:endParaRPr lang="en-ID"/>
          </a:p>
        </p:txBody>
      </p:sp>
    </p:spTree>
    <p:extLst>
      <p:ext uri="{BB962C8B-B14F-4D97-AF65-F5344CB8AC3E}">
        <p14:creationId xmlns:p14="http://schemas.microsoft.com/office/powerpoint/2010/main" val="4839260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A6BA9E3B-F070-4BD1-B5E1-1A2C9E48C095}" type="slidenum">
              <a:rPr lang="en-ID" smtClean="0"/>
              <a:t>24</a:t>
            </a:fld>
            <a:endParaRPr lang="en-ID"/>
          </a:p>
        </p:txBody>
      </p:sp>
    </p:spTree>
    <p:extLst>
      <p:ext uri="{BB962C8B-B14F-4D97-AF65-F5344CB8AC3E}">
        <p14:creationId xmlns:p14="http://schemas.microsoft.com/office/powerpoint/2010/main" val="42557961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A6BA9E3B-F070-4BD1-B5E1-1A2C9E48C095}" type="slidenum">
              <a:rPr lang="en-ID" smtClean="0"/>
              <a:t>25</a:t>
            </a:fld>
            <a:endParaRPr lang="en-ID"/>
          </a:p>
        </p:txBody>
      </p:sp>
    </p:spTree>
    <p:extLst>
      <p:ext uri="{BB962C8B-B14F-4D97-AF65-F5344CB8AC3E}">
        <p14:creationId xmlns:p14="http://schemas.microsoft.com/office/powerpoint/2010/main" val="36372188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A6BA9E3B-F070-4BD1-B5E1-1A2C9E48C095}" type="slidenum">
              <a:rPr lang="en-ID" smtClean="0"/>
              <a:t>26</a:t>
            </a:fld>
            <a:endParaRPr lang="en-ID"/>
          </a:p>
        </p:txBody>
      </p:sp>
    </p:spTree>
    <p:extLst>
      <p:ext uri="{BB962C8B-B14F-4D97-AF65-F5344CB8AC3E}">
        <p14:creationId xmlns:p14="http://schemas.microsoft.com/office/powerpoint/2010/main" val="1797352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A6BA9E3B-F070-4BD1-B5E1-1A2C9E48C095}" type="slidenum">
              <a:rPr lang="en-ID" smtClean="0"/>
              <a:t>27</a:t>
            </a:fld>
            <a:endParaRPr lang="en-ID"/>
          </a:p>
        </p:txBody>
      </p:sp>
    </p:spTree>
    <p:extLst>
      <p:ext uri="{BB962C8B-B14F-4D97-AF65-F5344CB8AC3E}">
        <p14:creationId xmlns:p14="http://schemas.microsoft.com/office/powerpoint/2010/main" val="39668337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A6BA9E3B-F070-4BD1-B5E1-1A2C9E48C095}" type="slidenum">
              <a:rPr lang="en-ID" smtClean="0"/>
              <a:t>28</a:t>
            </a:fld>
            <a:endParaRPr lang="en-ID"/>
          </a:p>
        </p:txBody>
      </p:sp>
    </p:spTree>
    <p:extLst>
      <p:ext uri="{BB962C8B-B14F-4D97-AF65-F5344CB8AC3E}">
        <p14:creationId xmlns:p14="http://schemas.microsoft.com/office/powerpoint/2010/main" val="13237204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A6BA9E3B-F070-4BD1-B5E1-1A2C9E48C095}" type="slidenum">
              <a:rPr lang="en-ID" smtClean="0"/>
              <a:t>29</a:t>
            </a:fld>
            <a:endParaRPr lang="en-ID"/>
          </a:p>
        </p:txBody>
      </p:sp>
    </p:spTree>
    <p:extLst>
      <p:ext uri="{BB962C8B-B14F-4D97-AF65-F5344CB8AC3E}">
        <p14:creationId xmlns:p14="http://schemas.microsoft.com/office/powerpoint/2010/main" val="2455595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A6BA9E3B-F070-4BD1-B5E1-1A2C9E48C095}" type="slidenum">
              <a:rPr lang="en-ID" smtClean="0"/>
              <a:t>3</a:t>
            </a:fld>
            <a:endParaRPr lang="en-ID"/>
          </a:p>
        </p:txBody>
      </p:sp>
    </p:spTree>
    <p:extLst>
      <p:ext uri="{BB962C8B-B14F-4D97-AF65-F5344CB8AC3E}">
        <p14:creationId xmlns:p14="http://schemas.microsoft.com/office/powerpoint/2010/main" val="2975034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A6BA9E3B-F070-4BD1-B5E1-1A2C9E48C095}" type="slidenum">
              <a:rPr lang="en-ID" smtClean="0"/>
              <a:t>30</a:t>
            </a:fld>
            <a:endParaRPr lang="en-ID"/>
          </a:p>
        </p:txBody>
      </p:sp>
    </p:spTree>
    <p:extLst>
      <p:ext uri="{BB962C8B-B14F-4D97-AF65-F5344CB8AC3E}">
        <p14:creationId xmlns:p14="http://schemas.microsoft.com/office/powerpoint/2010/main" val="3761440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A6BA9E3B-F070-4BD1-B5E1-1A2C9E48C095}" type="slidenum">
              <a:rPr lang="en-ID" smtClean="0"/>
              <a:t>4</a:t>
            </a:fld>
            <a:endParaRPr lang="en-ID"/>
          </a:p>
        </p:txBody>
      </p:sp>
    </p:spTree>
    <p:extLst>
      <p:ext uri="{BB962C8B-B14F-4D97-AF65-F5344CB8AC3E}">
        <p14:creationId xmlns:p14="http://schemas.microsoft.com/office/powerpoint/2010/main" val="3892909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A6BA9E3B-F070-4BD1-B5E1-1A2C9E48C095}" type="slidenum">
              <a:rPr lang="en-ID" smtClean="0"/>
              <a:t>5</a:t>
            </a:fld>
            <a:endParaRPr lang="en-ID"/>
          </a:p>
        </p:txBody>
      </p:sp>
    </p:spTree>
    <p:extLst>
      <p:ext uri="{BB962C8B-B14F-4D97-AF65-F5344CB8AC3E}">
        <p14:creationId xmlns:p14="http://schemas.microsoft.com/office/powerpoint/2010/main" val="2097276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A6BA9E3B-F070-4BD1-B5E1-1A2C9E48C095}" type="slidenum">
              <a:rPr lang="en-ID" smtClean="0"/>
              <a:t>6</a:t>
            </a:fld>
            <a:endParaRPr lang="en-ID"/>
          </a:p>
        </p:txBody>
      </p:sp>
    </p:spTree>
    <p:extLst>
      <p:ext uri="{BB962C8B-B14F-4D97-AF65-F5344CB8AC3E}">
        <p14:creationId xmlns:p14="http://schemas.microsoft.com/office/powerpoint/2010/main" val="365946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A6BA9E3B-F070-4BD1-B5E1-1A2C9E48C095}" type="slidenum">
              <a:rPr lang="en-ID" smtClean="0"/>
              <a:t>7</a:t>
            </a:fld>
            <a:endParaRPr lang="en-ID"/>
          </a:p>
        </p:txBody>
      </p:sp>
    </p:spTree>
    <p:extLst>
      <p:ext uri="{BB962C8B-B14F-4D97-AF65-F5344CB8AC3E}">
        <p14:creationId xmlns:p14="http://schemas.microsoft.com/office/powerpoint/2010/main" val="1289375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A6BA9E3B-F070-4BD1-B5E1-1A2C9E48C095}" type="slidenum">
              <a:rPr lang="en-ID" smtClean="0"/>
              <a:t>8</a:t>
            </a:fld>
            <a:endParaRPr lang="en-ID"/>
          </a:p>
        </p:txBody>
      </p:sp>
    </p:spTree>
    <p:extLst>
      <p:ext uri="{BB962C8B-B14F-4D97-AF65-F5344CB8AC3E}">
        <p14:creationId xmlns:p14="http://schemas.microsoft.com/office/powerpoint/2010/main" val="3911990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A6BA9E3B-F070-4BD1-B5E1-1A2C9E48C095}" type="slidenum">
              <a:rPr lang="en-ID" smtClean="0"/>
              <a:t>9</a:t>
            </a:fld>
            <a:endParaRPr lang="en-ID"/>
          </a:p>
        </p:txBody>
      </p:sp>
    </p:spTree>
    <p:extLst>
      <p:ext uri="{BB962C8B-B14F-4D97-AF65-F5344CB8AC3E}">
        <p14:creationId xmlns:p14="http://schemas.microsoft.com/office/powerpoint/2010/main" val="315995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12/17/2022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p3"/><Relationship Id="rId7" Type="http://schemas.openxmlformats.org/officeDocument/2006/relationships/image" Target="../media/image2.png"/><Relationship Id="rId2" Type="http://schemas.microsoft.com/office/2007/relationships/media" Target="../media/media1.mp3"/><Relationship Id="rId1" Type="http://schemas.openxmlformats.org/officeDocument/2006/relationships/tags" Target="../tags/tag2.xml"/><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notesSlide" Target="../notesSlides/notesSlide10.xml"/><Relationship Id="rId7" Type="http://schemas.openxmlformats.org/officeDocument/2006/relationships/image" Target="../media/image29.svg"/><Relationship Id="rId2"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image" Target="../media/image28.png"/><Relationship Id="rId5" Type="http://schemas.openxmlformats.org/officeDocument/2006/relationships/slide" Target="slide2.xml"/><Relationship Id="rId4" Type="http://schemas.openxmlformats.org/officeDocument/2006/relationships/image" Target="../media/image27.png"/><Relationship Id="rId9" Type="http://schemas.openxmlformats.org/officeDocument/2006/relationships/image" Target="../media/image31.svg"/></Relationships>
</file>

<file path=ppt/slides/_rels/slide11.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36.png"/><Relationship Id="rId18" Type="http://schemas.openxmlformats.org/officeDocument/2006/relationships/image" Target="../media/image41.svg"/><Relationship Id="rId3" Type="http://schemas.openxmlformats.org/officeDocument/2006/relationships/notesSlide" Target="../notesSlides/notesSlide11.xml"/><Relationship Id="rId7" Type="http://schemas.openxmlformats.org/officeDocument/2006/relationships/image" Target="../media/image12.png"/><Relationship Id="rId12" Type="http://schemas.openxmlformats.org/officeDocument/2006/relationships/image" Target="../media/image35.svg"/><Relationship Id="rId17" Type="http://schemas.openxmlformats.org/officeDocument/2006/relationships/image" Target="../media/image40.png"/><Relationship Id="rId2" Type="http://schemas.openxmlformats.org/officeDocument/2006/relationships/slideLayout" Target="../slideLayouts/slideLayout7.xml"/><Relationship Id="rId16" Type="http://schemas.openxmlformats.org/officeDocument/2006/relationships/image" Target="../media/image39.svg"/><Relationship Id="rId20" Type="http://schemas.openxmlformats.org/officeDocument/2006/relationships/image" Target="../media/image8.svg"/><Relationship Id="rId1" Type="http://schemas.openxmlformats.org/officeDocument/2006/relationships/tags" Target="../tags/tag13.xml"/><Relationship Id="rId6" Type="http://schemas.openxmlformats.org/officeDocument/2006/relationships/image" Target="../media/image6.svg"/><Relationship Id="rId11" Type="http://schemas.openxmlformats.org/officeDocument/2006/relationships/image" Target="../media/image34.png"/><Relationship Id="rId5" Type="http://schemas.openxmlformats.org/officeDocument/2006/relationships/image" Target="../media/image5.png"/><Relationship Id="rId15" Type="http://schemas.openxmlformats.org/officeDocument/2006/relationships/image" Target="../media/image38.png"/><Relationship Id="rId10" Type="http://schemas.openxmlformats.org/officeDocument/2006/relationships/image" Target="../media/image33.svg"/><Relationship Id="rId19" Type="http://schemas.openxmlformats.org/officeDocument/2006/relationships/image" Target="../media/image7.png"/><Relationship Id="rId4" Type="http://schemas.openxmlformats.org/officeDocument/2006/relationships/slide" Target="slide2.xml"/><Relationship Id="rId9" Type="http://schemas.openxmlformats.org/officeDocument/2006/relationships/image" Target="../media/image32.png"/><Relationship Id="rId14" Type="http://schemas.openxmlformats.org/officeDocument/2006/relationships/image" Target="../media/image37.svg"/></Relationships>
</file>

<file path=ppt/slides/_rels/slide12.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notesSlide" Target="../notesSlides/notesSlide12.xml"/><Relationship Id="rId7" Type="http://schemas.openxmlformats.org/officeDocument/2006/relationships/image" Target="../media/image44.png"/><Relationship Id="rId12" Type="http://schemas.openxmlformats.org/officeDocument/2006/relationships/image" Target="../media/image47.svg"/><Relationship Id="rId2" Type="http://schemas.openxmlformats.org/officeDocument/2006/relationships/slideLayout" Target="../slideLayouts/slideLayout7.xml"/><Relationship Id="rId1" Type="http://schemas.openxmlformats.org/officeDocument/2006/relationships/tags" Target="../tags/tag14.xml"/><Relationship Id="rId6" Type="http://schemas.openxmlformats.org/officeDocument/2006/relationships/slide" Target="slide2.xml"/><Relationship Id="rId11" Type="http://schemas.openxmlformats.org/officeDocument/2006/relationships/image" Target="../media/image46.png"/><Relationship Id="rId5" Type="http://schemas.openxmlformats.org/officeDocument/2006/relationships/image" Target="../media/image43.svg"/><Relationship Id="rId10" Type="http://schemas.openxmlformats.org/officeDocument/2006/relationships/image" Target="../media/image20.svg"/><Relationship Id="rId4" Type="http://schemas.openxmlformats.org/officeDocument/2006/relationships/image" Target="../media/image42.png"/><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52.svg"/><Relationship Id="rId3" Type="http://schemas.openxmlformats.org/officeDocument/2006/relationships/notesSlide" Target="../notesSlides/notesSlide13.xml"/><Relationship Id="rId7" Type="http://schemas.openxmlformats.org/officeDocument/2006/relationships/slide" Target="slide2.xml"/><Relationship Id="rId12" Type="http://schemas.openxmlformats.org/officeDocument/2006/relationships/image" Target="../media/image51.png"/><Relationship Id="rId2" Type="http://schemas.openxmlformats.org/officeDocument/2006/relationships/slideLayout" Target="../slideLayouts/slideLayout7.xml"/><Relationship Id="rId1" Type="http://schemas.openxmlformats.org/officeDocument/2006/relationships/tags" Target="../tags/tag15.xml"/><Relationship Id="rId6" Type="http://schemas.openxmlformats.org/officeDocument/2006/relationships/image" Target="../media/image50.png"/><Relationship Id="rId11" Type="http://schemas.openxmlformats.org/officeDocument/2006/relationships/image" Target="../media/image13.svg"/><Relationship Id="rId5" Type="http://schemas.openxmlformats.org/officeDocument/2006/relationships/image" Target="../media/image49.svg"/><Relationship Id="rId10" Type="http://schemas.openxmlformats.org/officeDocument/2006/relationships/image" Target="../media/image12.png"/><Relationship Id="rId4" Type="http://schemas.openxmlformats.org/officeDocument/2006/relationships/image" Target="../media/image48.png"/><Relationship Id="rId9" Type="http://schemas.openxmlformats.org/officeDocument/2006/relationships/image" Target="../media/image6.svg"/></Relationships>
</file>

<file path=ppt/slides/_rels/slide1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svg"/><Relationship Id="rId18" Type="http://schemas.openxmlformats.org/officeDocument/2006/relationships/slide" Target="slide2.xml"/><Relationship Id="rId3" Type="http://schemas.openxmlformats.org/officeDocument/2006/relationships/notesSlide" Target="../notesSlides/notesSlide14.xml"/><Relationship Id="rId21" Type="http://schemas.openxmlformats.org/officeDocument/2006/relationships/image" Target="../media/image12.png"/><Relationship Id="rId7" Type="http://schemas.openxmlformats.org/officeDocument/2006/relationships/image" Target="../media/image56.svg"/><Relationship Id="rId12" Type="http://schemas.openxmlformats.org/officeDocument/2006/relationships/image" Target="../media/image61.png"/><Relationship Id="rId17" Type="http://schemas.openxmlformats.org/officeDocument/2006/relationships/image" Target="../media/image66.svg"/><Relationship Id="rId2" Type="http://schemas.openxmlformats.org/officeDocument/2006/relationships/slideLayout" Target="../slideLayouts/slideLayout7.xml"/><Relationship Id="rId16" Type="http://schemas.openxmlformats.org/officeDocument/2006/relationships/image" Target="../media/image65.png"/><Relationship Id="rId20" Type="http://schemas.openxmlformats.org/officeDocument/2006/relationships/image" Target="../media/image6.svg"/><Relationship Id="rId1" Type="http://schemas.openxmlformats.org/officeDocument/2006/relationships/tags" Target="../tags/tag16.xml"/><Relationship Id="rId6" Type="http://schemas.openxmlformats.org/officeDocument/2006/relationships/image" Target="../media/image55.png"/><Relationship Id="rId11" Type="http://schemas.openxmlformats.org/officeDocument/2006/relationships/image" Target="../media/image60.svg"/><Relationship Id="rId5" Type="http://schemas.openxmlformats.org/officeDocument/2006/relationships/image" Target="../media/image54.svg"/><Relationship Id="rId15" Type="http://schemas.openxmlformats.org/officeDocument/2006/relationships/image" Target="../media/image64.svg"/><Relationship Id="rId10" Type="http://schemas.openxmlformats.org/officeDocument/2006/relationships/image" Target="../media/image59.png"/><Relationship Id="rId19" Type="http://schemas.openxmlformats.org/officeDocument/2006/relationships/image" Target="../media/image5.png"/><Relationship Id="rId4" Type="http://schemas.openxmlformats.org/officeDocument/2006/relationships/image" Target="../media/image53.png"/><Relationship Id="rId9" Type="http://schemas.openxmlformats.org/officeDocument/2006/relationships/image" Target="../media/image58.svg"/><Relationship Id="rId14" Type="http://schemas.openxmlformats.org/officeDocument/2006/relationships/image" Target="../media/image63.png"/><Relationship Id="rId22" Type="http://schemas.openxmlformats.org/officeDocument/2006/relationships/image" Target="../media/image13.svg"/></Relationships>
</file>

<file path=ppt/slides/_rels/slide15.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notesSlide" Target="../notesSlides/notesSlide15.xml"/><Relationship Id="rId7" Type="http://schemas.openxmlformats.org/officeDocument/2006/relationships/image" Target="../media/image12.png"/><Relationship Id="rId2" Type="http://schemas.openxmlformats.org/officeDocument/2006/relationships/slideLayout" Target="../slideLayouts/slideLayout7.xml"/><Relationship Id="rId1" Type="http://schemas.openxmlformats.org/officeDocument/2006/relationships/tags" Target="../tags/tag1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slide" Target="slide2.xml"/></Relationships>
</file>

<file path=ppt/slides/_rels/slide16.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notesSlide" Target="../notesSlides/notesSlide16.xml"/><Relationship Id="rId7" Type="http://schemas.openxmlformats.org/officeDocument/2006/relationships/image" Target="../media/image12.png"/><Relationship Id="rId2" Type="http://schemas.openxmlformats.org/officeDocument/2006/relationships/slideLayout" Target="../slideLayouts/slideLayout7.xml"/><Relationship Id="rId1" Type="http://schemas.openxmlformats.org/officeDocument/2006/relationships/tags" Target="../tags/tag18.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slide" Target="slide2.xml"/></Relationships>
</file>

<file path=ppt/slides/_rels/slide17.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notesSlide" Target="../notesSlides/notesSlide17.xml"/><Relationship Id="rId7" Type="http://schemas.openxmlformats.org/officeDocument/2006/relationships/image" Target="../media/image12.png"/><Relationship Id="rId2" Type="http://schemas.openxmlformats.org/officeDocument/2006/relationships/slideLayout" Target="../slideLayouts/slideLayout7.xml"/><Relationship Id="rId1" Type="http://schemas.openxmlformats.org/officeDocument/2006/relationships/tags" Target="../tags/tag19.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slide" Target="slide2.xml"/></Relationships>
</file>

<file path=ppt/slides/_rels/slide18.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notesSlide" Target="../notesSlides/notesSlide18.xml"/><Relationship Id="rId7" Type="http://schemas.openxmlformats.org/officeDocument/2006/relationships/image" Target="../media/image46.png"/><Relationship Id="rId2" Type="http://schemas.openxmlformats.org/officeDocument/2006/relationships/slideLayout" Target="../slideLayouts/slideLayout7.xml"/><Relationship Id="rId1" Type="http://schemas.openxmlformats.org/officeDocument/2006/relationships/tags" Target="../tags/tag20.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slide" Target="slide2.xml"/></Relationships>
</file>

<file path=ppt/slides/_rels/slide19.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svg"/><Relationship Id="rId18" Type="http://schemas.openxmlformats.org/officeDocument/2006/relationships/image" Target="../media/image13.svg"/><Relationship Id="rId3" Type="http://schemas.openxmlformats.org/officeDocument/2006/relationships/notesSlide" Target="../notesSlides/notesSlide19.xml"/><Relationship Id="rId7" Type="http://schemas.openxmlformats.org/officeDocument/2006/relationships/image" Target="../media/image72.svg"/><Relationship Id="rId12" Type="http://schemas.openxmlformats.org/officeDocument/2006/relationships/image" Target="../media/image77.png"/><Relationship Id="rId17" Type="http://schemas.openxmlformats.org/officeDocument/2006/relationships/image" Target="../media/image12.png"/><Relationship Id="rId2" Type="http://schemas.openxmlformats.org/officeDocument/2006/relationships/slideLayout" Target="../slideLayouts/slideLayout7.xml"/><Relationship Id="rId16" Type="http://schemas.openxmlformats.org/officeDocument/2006/relationships/image" Target="../media/image80.svg"/><Relationship Id="rId1" Type="http://schemas.openxmlformats.org/officeDocument/2006/relationships/tags" Target="../tags/tag21.xml"/><Relationship Id="rId6" Type="http://schemas.openxmlformats.org/officeDocument/2006/relationships/image" Target="../media/image71.png"/><Relationship Id="rId11" Type="http://schemas.openxmlformats.org/officeDocument/2006/relationships/image" Target="../media/image76.svg"/><Relationship Id="rId5" Type="http://schemas.openxmlformats.org/officeDocument/2006/relationships/image" Target="../media/image70.svg"/><Relationship Id="rId15" Type="http://schemas.openxmlformats.org/officeDocument/2006/relationships/image" Target="../media/image79.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svg"/><Relationship Id="rId14" Type="http://schemas.openxmlformats.org/officeDocument/2006/relationships/slide" Target="slide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0.svg"/><Relationship Id="rId3" Type="http://schemas.openxmlformats.org/officeDocument/2006/relationships/notesSlide" Target="../notesSlides/notesSlide2.xml"/><Relationship Id="rId7" Type="http://schemas.openxmlformats.org/officeDocument/2006/relationships/image" Target="../media/image6.svg"/><Relationship Id="rId12" Type="http://schemas.openxmlformats.org/officeDocument/2006/relationships/image" Target="../media/image9.pn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5.png"/><Relationship Id="rId11" Type="http://schemas.openxmlformats.org/officeDocument/2006/relationships/slide" Target="slide29.xml"/><Relationship Id="rId5" Type="http://schemas.openxmlformats.org/officeDocument/2006/relationships/image" Target="../media/image4.svg"/><Relationship Id="rId10" Type="http://schemas.openxmlformats.org/officeDocument/2006/relationships/slide" Target="slide28.xml"/><Relationship Id="rId4" Type="http://schemas.openxmlformats.org/officeDocument/2006/relationships/image" Target="../media/image3.png"/><Relationship Id="rId9" Type="http://schemas.openxmlformats.org/officeDocument/2006/relationships/image" Target="../media/image8.svg"/></Relationships>
</file>

<file path=ppt/slides/_rels/slide20.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notesSlide" Target="../notesSlides/notesSlide20.xml"/><Relationship Id="rId7"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tags" Target="../tags/tag22.xml"/><Relationship Id="rId6" Type="http://schemas.openxmlformats.org/officeDocument/2006/relationships/image" Target="../media/image6.svg"/><Relationship Id="rId11" Type="http://schemas.openxmlformats.org/officeDocument/2006/relationships/image" Target="../media/image13.svg"/><Relationship Id="rId5" Type="http://schemas.openxmlformats.org/officeDocument/2006/relationships/image" Target="../media/image5.png"/><Relationship Id="rId10" Type="http://schemas.openxmlformats.org/officeDocument/2006/relationships/image" Target="../media/image12.png"/><Relationship Id="rId4" Type="http://schemas.openxmlformats.org/officeDocument/2006/relationships/slide" Target="slide2.xml"/><Relationship Id="rId9" Type="http://schemas.openxmlformats.org/officeDocument/2006/relationships/image" Target="../media/image81.png"/></Relationships>
</file>

<file path=ppt/slides/_rels/slide2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notesSlide" Target="../notesSlides/notesSlide21.xml"/><Relationship Id="rId7" Type="http://schemas.openxmlformats.org/officeDocument/2006/relationships/image" Target="../media/image7.png"/><Relationship Id="rId12" Type="http://schemas.openxmlformats.org/officeDocument/2006/relationships/image" Target="../media/image13.svg"/><Relationship Id="rId2" Type="http://schemas.openxmlformats.org/officeDocument/2006/relationships/slideLayout" Target="../slideLayouts/slideLayout7.xml"/><Relationship Id="rId1" Type="http://schemas.openxmlformats.org/officeDocument/2006/relationships/tags" Target="../tags/tag23.xml"/><Relationship Id="rId6" Type="http://schemas.openxmlformats.org/officeDocument/2006/relationships/image" Target="../media/image6.svg"/><Relationship Id="rId11" Type="http://schemas.openxmlformats.org/officeDocument/2006/relationships/image" Target="../media/image12.png"/><Relationship Id="rId5" Type="http://schemas.openxmlformats.org/officeDocument/2006/relationships/image" Target="../media/image5.png"/><Relationship Id="rId10" Type="http://schemas.openxmlformats.org/officeDocument/2006/relationships/image" Target="../media/image41.svg"/><Relationship Id="rId4" Type="http://schemas.openxmlformats.org/officeDocument/2006/relationships/slide" Target="slide2.xml"/><Relationship Id="rId9" Type="http://schemas.openxmlformats.org/officeDocument/2006/relationships/image" Target="../media/image40.png"/></Relationships>
</file>

<file path=ppt/slides/_rels/slide22.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84.png"/><Relationship Id="rId3" Type="http://schemas.openxmlformats.org/officeDocument/2006/relationships/notesSlide" Target="../notesSlides/notesSlide22.xml"/><Relationship Id="rId7" Type="http://schemas.openxmlformats.org/officeDocument/2006/relationships/image" Target="../media/image7.png"/><Relationship Id="rId12" Type="http://schemas.openxmlformats.org/officeDocument/2006/relationships/image" Target="../media/image83.svg"/><Relationship Id="rId2" Type="http://schemas.openxmlformats.org/officeDocument/2006/relationships/slideLayout" Target="../slideLayouts/slideLayout7.xml"/><Relationship Id="rId1" Type="http://schemas.openxmlformats.org/officeDocument/2006/relationships/tags" Target="../tags/tag24.xml"/><Relationship Id="rId6" Type="http://schemas.openxmlformats.org/officeDocument/2006/relationships/image" Target="../media/image6.svg"/><Relationship Id="rId11" Type="http://schemas.openxmlformats.org/officeDocument/2006/relationships/image" Target="../media/image82.png"/><Relationship Id="rId5" Type="http://schemas.openxmlformats.org/officeDocument/2006/relationships/image" Target="../media/image5.png"/><Relationship Id="rId15" Type="http://schemas.openxmlformats.org/officeDocument/2006/relationships/image" Target="../media/image86.svg"/><Relationship Id="rId10" Type="http://schemas.openxmlformats.org/officeDocument/2006/relationships/image" Target="../media/image13.svg"/><Relationship Id="rId4" Type="http://schemas.openxmlformats.org/officeDocument/2006/relationships/slide" Target="slide2.xml"/><Relationship Id="rId9" Type="http://schemas.openxmlformats.org/officeDocument/2006/relationships/image" Target="../media/image12.png"/><Relationship Id="rId14" Type="http://schemas.openxmlformats.org/officeDocument/2006/relationships/image" Target="../media/image85.png"/></Relationships>
</file>

<file path=ppt/slides/_rels/slide2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3.svg"/><Relationship Id="rId3" Type="http://schemas.openxmlformats.org/officeDocument/2006/relationships/video" Target="https://www.youtube.com/embed/MvSkn9svGGw?feature=oembed" TargetMode="External"/><Relationship Id="rId7" Type="http://schemas.openxmlformats.org/officeDocument/2006/relationships/slide" Target="slide2.xml"/><Relationship Id="rId12" Type="http://schemas.openxmlformats.org/officeDocument/2006/relationships/image" Target="../media/image12.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notesSlide" Target="../notesSlides/notesSlide23.xml"/><Relationship Id="rId11" Type="http://schemas.openxmlformats.org/officeDocument/2006/relationships/image" Target="../media/image88.jpg"/><Relationship Id="rId5" Type="http://schemas.openxmlformats.org/officeDocument/2006/relationships/slideLayout" Target="../slideLayouts/slideLayout7.xml"/><Relationship Id="rId10" Type="http://schemas.openxmlformats.org/officeDocument/2006/relationships/image" Target="../media/image87.jpeg"/><Relationship Id="rId4" Type="http://schemas.openxmlformats.org/officeDocument/2006/relationships/tags" Target="../tags/tag27.xml"/><Relationship Id="rId9" Type="http://schemas.openxmlformats.org/officeDocument/2006/relationships/image" Target="../media/image6.svg"/></Relationships>
</file>

<file path=ppt/slides/_rels/slide24.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notesSlide" Target="../notesSlides/notesSlide24.xml"/><Relationship Id="rId7" Type="http://schemas.openxmlformats.org/officeDocument/2006/relationships/image" Target="../media/image91.png"/><Relationship Id="rId2"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image" Target="../media/image90.svg"/><Relationship Id="rId11" Type="http://schemas.openxmlformats.org/officeDocument/2006/relationships/image" Target="../media/image93.png"/><Relationship Id="rId5" Type="http://schemas.openxmlformats.org/officeDocument/2006/relationships/image" Target="../media/image89.png"/><Relationship Id="rId10" Type="http://schemas.openxmlformats.org/officeDocument/2006/relationships/image" Target="../media/image52.svg"/><Relationship Id="rId4" Type="http://schemas.openxmlformats.org/officeDocument/2006/relationships/slide" Target="slide2.xml"/><Relationship Id="rId9" Type="http://schemas.openxmlformats.org/officeDocument/2006/relationships/image" Target="../media/image51.png"/></Relationships>
</file>

<file path=ppt/slides/_rels/slide25.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notesSlide" Target="../notesSlides/notesSlide25.xml"/><Relationship Id="rId7"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tags" Target="../tags/tag29.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3.svg"/><Relationship Id="rId4" Type="http://schemas.openxmlformats.org/officeDocument/2006/relationships/slide" Target="slide2.xml"/><Relationship Id="rId9" Type="http://schemas.openxmlformats.org/officeDocument/2006/relationships/image" Target="../media/image12.png"/></Relationships>
</file>

<file path=ppt/slides/_rels/slide26.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3.svg"/><Relationship Id="rId3" Type="http://schemas.openxmlformats.org/officeDocument/2006/relationships/video" Target="https://www.youtube.com/embed/LeFkkFCFbmE?start=3676&amp;feature=oembed" TargetMode="External"/><Relationship Id="rId7" Type="http://schemas.openxmlformats.org/officeDocument/2006/relationships/slide" Target="slide2.xml"/><Relationship Id="rId12" Type="http://schemas.openxmlformats.org/officeDocument/2006/relationships/image" Target="../media/image12.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notesSlide" Target="../notesSlides/notesSlide26.xml"/><Relationship Id="rId11" Type="http://schemas.openxmlformats.org/officeDocument/2006/relationships/image" Target="../media/image95.jpg"/><Relationship Id="rId5" Type="http://schemas.openxmlformats.org/officeDocument/2006/relationships/slideLayout" Target="../slideLayouts/slideLayout7.xml"/><Relationship Id="rId10" Type="http://schemas.openxmlformats.org/officeDocument/2006/relationships/image" Target="../media/image94.jpeg"/><Relationship Id="rId4" Type="http://schemas.openxmlformats.org/officeDocument/2006/relationships/tags" Target="../tags/tag32.xml"/><Relationship Id="rId9" Type="http://schemas.openxmlformats.org/officeDocument/2006/relationships/image" Target="../media/image6.svg"/></Relationships>
</file>

<file path=ppt/slides/_rels/slide2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27.xml"/><Relationship Id="rId7" Type="http://schemas.openxmlformats.org/officeDocument/2006/relationships/image" Target="../media/image96.png"/><Relationship Id="rId2" Type="http://schemas.openxmlformats.org/officeDocument/2006/relationships/slideLayout" Target="../slideLayouts/slideLayout7.xml"/><Relationship Id="rId1" Type="http://schemas.openxmlformats.org/officeDocument/2006/relationships/tags" Target="../tags/tag33.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slide" Target="slide2.xml"/><Relationship Id="rId9" Type="http://schemas.openxmlformats.org/officeDocument/2006/relationships/image" Target="../media/image13.sv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34.xml"/><Relationship Id="rId5" Type="http://schemas.openxmlformats.org/officeDocument/2006/relationships/image" Target="../media/image98.png"/><Relationship Id="rId4" Type="http://schemas.openxmlformats.org/officeDocument/2006/relationships/image" Target="../media/image97.png"/></Relationships>
</file>

<file path=ppt/slides/_rels/slide2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29.xml"/><Relationship Id="rId7" Type="http://schemas.openxmlformats.org/officeDocument/2006/relationships/image" Target="../media/image6.svg"/><Relationship Id="rId2" Type="http://schemas.openxmlformats.org/officeDocument/2006/relationships/slideLayout" Target="../slideLayouts/slideLayout7.xml"/><Relationship Id="rId1" Type="http://schemas.openxmlformats.org/officeDocument/2006/relationships/tags" Target="../tags/tag35.xml"/><Relationship Id="rId6" Type="http://schemas.openxmlformats.org/officeDocument/2006/relationships/image" Target="../media/image5.png"/><Relationship Id="rId11" Type="http://schemas.openxmlformats.org/officeDocument/2006/relationships/image" Target="../media/image13.svg"/><Relationship Id="rId5" Type="http://schemas.openxmlformats.org/officeDocument/2006/relationships/slide" Target="slide2.xml"/><Relationship Id="rId10" Type="http://schemas.openxmlformats.org/officeDocument/2006/relationships/image" Target="../media/image12.png"/><Relationship Id="rId4" Type="http://schemas.openxmlformats.org/officeDocument/2006/relationships/image" Target="../media/image99.jpeg"/><Relationship Id="rId9" Type="http://schemas.openxmlformats.org/officeDocument/2006/relationships/image" Target="../media/image8.svg"/></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notesSlide" Target="../notesSlides/notesSlide3.xml"/><Relationship Id="rId7"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6.svg"/><Relationship Id="rId11" Type="http://schemas.openxmlformats.org/officeDocument/2006/relationships/image" Target="../media/image13.svg"/><Relationship Id="rId5" Type="http://schemas.openxmlformats.org/officeDocument/2006/relationships/image" Target="../media/image5.png"/><Relationship Id="rId10" Type="http://schemas.openxmlformats.org/officeDocument/2006/relationships/image" Target="../media/image12.png"/><Relationship Id="rId4" Type="http://schemas.openxmlformats.org/officeDocument/2006/relationships/slide" Target="slide2.xml"/><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openxmlformats.org/officeDocument/2006/relationships/hyperlink" Target="https://youtu.be/AunAZS5yYmw" TargetMode="External"/><Relationship Id="rId13" Type="http://schemas.openxmlformats.org/officeDocument/2006/relationships/image" Target="../media/image7.png"/><Relationship Id="rId3" Type="http://schemas.openxmlformats.org/officeDocument/2006/relationships/notesSlide" Target="../notesSlides/notesSlide30.xml"/><Relationship Id="rId7" Type="http://schemas.openxmlformats.org/officeDocument/2006/relationships/hyperlink" Target="https://www.youtube.com/watch?v=MvSkn9svGGw" TargetMode="External"/><Relationship Id="rId12" Type="http://schemas.openxmlformats.org/officeDocument/2006/relationships/image" Target="../media/image6.svg"/><Relationship Id="rId2" Type="http://schemas.openxmlformats.org/officeDocument/2006/relationships/slideLayout" Target="../slideLayouts/slideLayout7.xml"/><Relationship Id="rId1" Type="http://schemas.openxmlformats.org/officeDocument/2006/relationships/tags" Target="../tags/tag36.xml"/><Relationship Id="rId6" Type="http://schemas.openxmlformats.org/officeDocument/2006/relationships/hyperlink" Target="https://www.youtube.com/watch?v=LeFkkFCFbmE&amp;t=3676s" TargetMode="External"/><Relationship Id="rId11" Type="http://schemas.openxmlformats.org/officeDocument/2006/relationships/image" Target="../media/image5.png"/><Relationship Id="rId5" Type="http://schemas.openxmlformats.org/officeDocument/2006/relationships/hyperlink" Target="https://www.canva.com/" TargetMode="External"/><Relationship Id="rId10" Type="http://schemas.openxmlformats.org/officeDocument/2006/relationships/slide" Target="slide2.xml"/><Relationship Id="rId4" Type="http://schemas.openxmlformats.org/officeDocument/2006/relationships/hyperlink" Target="https://www.google.com/" TargetMode="External"/><Relationship Id="rId9" Type="http://schemas.openxmlformats.org/officeDocument/2006/relationships/hyperlink" Target="https://promkes.kemkes.go.id/pengertian-kesehatan-mental" TargetMode="External"/><Relationship Id="rId14" Type="http://schemas.openxmlformats.org/officeDocument/2006/relationships/image" Target="../media/image8.sv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7.xml"/><Relationship Id="rId7" Type="http://schemas.openxmlformats.org/officeDocument/2006/relationships/image" Target="../media/image6.sv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5.png"/><Relationship Id="rId5" Type="http://schemas.openxmlformats.org/officeDocument/2006/relationships/slide" Target="slide2.xml"/><Relationship Id="rId10" Type="http://schemas.openxmlformats.org/officeDocument/2006/relationships/image" Target="../media/image13.svg"/><Relationship Id="rId4" Type="http://schemas.openxmlformats.org/officeDocument/2006/relationships/notesSlide" Target="../notesSlides/notesSlide4.xml"/><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notesSlide" Target="../notesSlides/notesSlide5.xml"/><Relationship Id="rId7" Type="http://schemas.openxmlformats.org/officeDocument/2006/relationships/image" Target="../media/image17.png"/><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slide" Target="slide2.xml"/><Relationship Id="rId5" Type="http://schemas.openxmlformats.org/officeDocument/2006/relationships/image" Target="../media/image16.svg"/><Relationship Id="rId10" Type="http://schemas.openxmlformats.org/officeDocument/2006/relationships/image" Target="../media/image20.svg"/><Relationship Id="rId4" Type="http://schemas.openxmlformats.org/officeDocument/2006/relationships/image" Target="../media/image15.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notesSlide" Target="../notesSlides/notesSlide6.xml"/><Relationship Id="rId7"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6.svg"/><Relationship Id="rId11" Type="http://schemas.openxmlformats.org/officeDocument/2006/relationships/image" Target="../media/image13.svg"/><Relationship Id="rId5" Type="http://schemas.openxmlformats.org/officeDocument/2006/relationships/image" Target="../media/image5.png"/><Relationship Id="rId10" Type="http://schemas.openxmlformats.org/officeDocument/2006/relationships/image" Target="../media/image12.png"/><Relationship Id="rId4" Type="http://schemas.openxmlformats.org/officeDocument/2006/relationships/slide" Target="slide2.xml"/><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notesSlide" Target="../notesSlides/notesSlide7.xml"/><Relationship Id="rId7" Type="http://schemas.openxmlformats.org/officeDocument/2006/relationships/image" Target="../media/image7.png"/><Relationship Id="rId12" Type="http://schemas.openxmlformats.org/officeDocument/2006/relationships/image" Target="../media/image13.svg"/><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image" Target="../media/image6.svg"/><Relationship Id="rId11" Type="http://schemas.openxmlformats.org/officeDocument/2006/relationships/image" Target="../media/image12.png"/><Relationship Id="rId5" Type="http://schemas.openxmlformats.org/officeDocument/2006/relationships/image" Target="../media/image5.png"/><Relationship Id="rId10" Type="http://schemas.openxmlformats.org/officeDocument/2006/relationships/image" Target="../media/image23.svg"/><Relationship Id="rId4" Type="http://schemas.openxmlformats.org/officeDocument/2006/relationships/slide" Target="slide2.xml"/><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notesSlide" Target="../notesSlides/notesSlide8.xml"/><Relationship Id="rId7"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image" Target="../media/image6.svg"/><Relationship Id="rId11" Type="http://schemas.openxmlformats.org/officeDocument/2006/relationships/image" Target="../media/image13.svg"/><Relationship Id="rId5" Type="http://schemas.openxmlformats.org/officeDocument/2006/relationships/image" Target="../media/image5.png"/><Relationship Id="rId10" Type="http://schemas.openxmlformats.org/officeDocument/2006/relationships/image" Target="../media/image12.png"/><Relationship Id="rId4" Type="http://schemas.openxmlformats.org/officeDocument/2006/relationships/slide" Target="slide2.xml"/><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notesSlide" Target="../notesSlides/notesSlide9.xml"/><Relationship Id="rId7" Type="http://schemas.openxmlformats.org/officeDocument/2006/relationships/image" Target="../media/image7.png"/><Relationship Id="rId12" Type="http://schemas.openxmlformats.org/officeDocument/2006/relationships/image" Target="../media/image13.svg"/><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image" Target="../media/image6.svg"/><Relationship Id="rId11" Type="http://schemas.openxmlformats.org/officeDocument/2006/relationships/image" Target="../media/image12.png"/><Relationship Id="rId5" Type="http://schemas.openxmlformats.org/officeDocument/2006/relationships/image" Target="../media/image5.png"/><Relationship Id="rId10" Type="http://schemas.openxmlformats.org/officeDocument/2006/relationships/image" Target="../media/image26.svg"/><Relationship Id="rId4" Type="http://schemas.openxmlformats.org/officeDocument/2006/relationships/slide" Target="slide2.xml"/><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8792956" y="1108481"/>
            <a:ext cx="8070038" cy="8070038"/>
            <a:chOff x="0" y="0"/>
            <a:chExt cx="812800" cy="812800"/>
          </a:xfrm>
          <a:solidFill>
            <a:schemeClr val="bg1"/>
          </a:solidFill>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pFill/>
          </p:spPr>
        </p:sp>
        <p:sp>
          <p:nvSpPr>
            <p:cNvPr id="4" name="TextBox 4"/>
            <p:cNvSpPr txBox="1"/>
            <p:nvPr/>
          </p:nvSpPr>
          <p:spPr>
            <a:xfrm>
              <a:off x="76200" y="38100"/>
              <a:ext cx="660400" cy="698500"/>
            </a:xfrm>
            <a:prstGeom prst="rect">
              <a:avLst/>
            </a:prstGeom>
            <a:grpFill/>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6"/>
          <a:srcRect/>
          <a:stretch>
            <a:fillRect/>
          </a:stretch>
        </p:blipFill>
        <p:spPr>
          <a:xfrm>
            <a:off x="9642519" y="2216862"/>
            <a:ext cx="6370913" cy="5853277"/>
          </a:xfrm>
          <a:prstGeom prst="rect">
            <a:avLst/>
          </a:prstGeom>
        </p:spPr>
      </p:pic>
      <p:sp>
        <p:nvSpPr>
          <p:cNvPr id="6" name="TextBox 6"/>
          <p:cNvSpPr txBox="1"/>
          <p:nvPr/>
        </p:nvSpPr>
        <p:spPr>
          <a:xfrm>
            <a:off x="1443016" y="3154377"/>
            <a:ext cx="5105400" cy="2443682"/>
          </a:xfrm>
          <a:prstGeom prst="rect">
            <a:avLst/>
          </a:prstGeom>
        </p:spPr>
        <p:txBody>
          <a:bodyPr wrap="square" lIns="0" tIns="0" rIns="0" bIns="0" rtlCol="0" anchor="t">
            <a:spAutoFit/>
          </a:bodyPr>
          <a:lstStyle/>
          <a:p>
            <a:pPr>
              <a:lnSpc>
                <a:spcPts val="9548"/>
              </a:lnSpc>
            </a:pPr>
            <a:r>
              <a:rPr lang="en-US" sz="8680" b="1" dirty="0">
                <a:solidFill>
                  <a:schemeClr val="accent4">
                    <a:lumMod val="20000"/>
                    <a:lumOff val="80000"/>
                  </a:schemeClr>
                </a:solidFill>
                <a:latin typeface="Poppins Medium" panose="00000600000000000000" pitchFamily="2" charset="0"/>
                <a:cs typeface="Poppins Medium" panose="00000600000000000000" pitchFamily="2" charset="0"/>
              </a:rPr>
              <a:t>Mental</a:t>
            </a:r>
          </a:p>
          <a:p>
            <a:pPr>
              <a:lnSpc>
                <a:spcPts val="9548"/>
              </a:lnSpc>
            </a:pPr>
            <a:r>
              <a:rPr lang="en-US" sz="8680" b="1" dirty="0">
                <a:solidFill>
                  <a:schemeClr val="accent4">
                    <a:lumMod val="20000"/>
                    <a:lumOff val="80000"/>
                  </a:schemeClr>
                </a:solidFill>
                <a:latin typeface="Poppins Medium" panose="00000600000000000000" pitchFamily="2" charset="0"/>
                <a:cs typeface="Poppins Medium" panose="00000600000000000000" pitchFamily="2" charset="0"/>
              </a:rPr>
              <a:t>Health</a:t>
            </a:r>
          </a:p>
        </p:txBody>
      </p:sp>
      <p:sp>
        <p:nvSpPr>
          <p:cNvPr id="12" name="Action Button: Blank 11">
            <a:hlinkClick r:id="" action="ppaction://hlinkshowjump?jump=nextslide" highlightClick="1"/>
            <a:extLst>
              <a:ext uri="{FF2B5EF4-FFF2-40B4-BE49-F238E27FC236}">
                <a16:creationId xmlns:a16="http://schemas.microsoft.com/office/drawing/2014/main" id="{4DF00665-9B38-ECAE-2A97-490E7A1821EB}"/>
              </a:ext>
            </a:extLst>
          </p:cNvPr>
          <p:cNvSpPr/>
          <p:nvPr/>
        </p:nvSpPr>
        <p:spPr>
          <a:xfrm>
            <a:off x="1450580" y="5910782"/>
            <a:ext cx="3570397" cy="1325635"/>
          </a:xfrm>
          <a:prstGeom prst="actionButtonBlank">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Poppins Medium" panose="00000600000000000000" pitchFamily="2" charset="0"/>
                <a:cs typeface="Poppins Medium" panose="00000600000000000000" pitchFamily="2" charset="0"/>
              </a:rPr>
              <a:t>MULAI</a:t>
            </a:r>
            <a:endParaRPr lang="en-ID" sz="4000" dirty="0">
              <a:latin typeface="Poppins Medium" panose="00000600000000000000" pitchFamily="2" charset="0"/>
              <a:cs typeface="Poppins Medium" panose="00000600000000000000" pitchFamily="2" charset="0"/>
            </a:endParaRPr>
          </a:p>
        </p:txBody>
      </p:sp>
      <p:pic>
        <p:nvPicPr>
          <p:cNvPr id="7" name="audio">
            <a:hlinkClick r:id="" action="ppaction://media"/>
            <a:extLst>
              <a:ext uri="{FF2B5EF4-FFF2-40B4-BE49-F238E27FC236}">
                <a16:creationId xmlns:a16="http://schemas.microsoft.com/office/drawing/2014/main" id="{2E587CE2-E0C8-DAE4-96B8-F549CA79F46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6235384" y="803681"/>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remove"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8866376" y="1188262"/>
            <a:ext cx="8070038" cy="8070038"/>
            <a:chOff x="0" y="0"/>
            <a:chExt cx="812800" cy="812800"/>
          </a:xfrm>
          <a:solidFill>
            <a:schemeClr val="bg1"/>
          </a:solidFill>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pFill/>
          </p:spPr>
        </p:sp>
        <p:sp>
          <p:nvSpPr>
            <p:cNvPr id="4" name="TextBox 4"/>
            <p:cNvSpPr txBox="1"/>
            <p:nvPr/>
          </p:nvSpPr>
          <p:spPr>
            <a:xfrm>
              <a:off x="76200" y="38100"/>
              <a:ext cx="660400" cy="698500"/>
            </a:xfrm>
            <a:prstGeom prst="rect">
              <a:avLst/>
            </a:prstGeom>
            <a:grpFill/>
          </p:spPr>
          <p:txBody>
            <a:bodyPr lIns="50800" tIns="50800" rIns="50800" bIns="50800" rtlCol="0" anchor="ctr"/>
            <a:lstStyle/>
            <a:p>
              <a:pPr algn="ctr">
                <a:lnSpc>
                  <a:spcPts val="2659"/>
                </a:lnSpc>
                <a:spcBef>
                  <a:spcPct val="0"/>
                </a:spcBef>
              </a:pPr>
              <a:endParaRPr/>
            </a:p>
          </p:txBody>
        </p:sp>
      </p:grpSp>
      <p:pic>
        <p:nvPicPr>
          <p:cNvPr id="8" name="Picture 8"/>
          <p:cNvPicPr>
            <a:picLocks noChangeAspect="1"/>
          </p:cNvPicPr>
          <p:nvPr/>
        </p:nvPicPr>
        <p:blipFill>
          <a:blip r:embed="rId4"/>
          <a:srcRect/>
          <a:stretch>
            <a:fillRect/>
          </a:stretch>
        </p:blipFill>
        <p:spPr>
          <a:xfrm>
            <a:off x="8993503" y="2461605"/>
            <a:ext cx="7846970" cy="5934271"/>
          </a:xfrm>
          <a:prstGeom prst="rect">
            <a:avLst/>
          </a:prstGeom>
        </p:spPr>
      </p:pic>
      <p:sp>
        <p:nvSpPr>
          <p:cNvPr id="9" name="TextBox 9"/>
          <p:cNvSpPr txBox="1"/>
          <p:nvPr/>
        </p:nvSpPr>
        <p:spPr>
          <a:xfrm>
            <a:off x="1028700" y="3974554"/>
            <a:ext cx="7389215" cy="2119170"/>
          </a:xfrm>
          <a:prstGeom prst="rect">
            <a:avLst/>
          </a:prstGeom>
        </p:spPr>
        <p:txBody>
          <a:bodyPr lIns="0" tIns="0" rIns="0" bIns="0" rtlCol="0" anchor="t">
            <a:spAutoFit/>
          </a:bodyPr>
          <a:lstStyle/>
          <a:p>
            <a:pPr>
              <a:lnSpc>
                <a:spcPts val="5500"/>
              </a:lnSpc>
            </a:pPr>
            <a:r>
              <a:rPr lang="en-US" sz="5000" b="1" dirty="0" err="1">
                <a:solidFill>
                  <a:schemeClr val="accent3">
                    <a:lumMod val="20000"/>
                    <a:lumOff val="80000"/>
                  </a:schemeClr>
                </a:solidFill>
                <a:latin typeface="Poppins Medium" panose="00000600000000000000" pitchFamily="2" charset="0"/>
                <a:cs typeface="Poppins Medium" panose="00000600000000000000" pitchFamily="2" charset="0"/>
              </a:rPr>
              <a:t>Apa</a:t>
            </a:r>
            <a:r>
              <a:rPr lang="en-US" sz="5000" b="1" dirty="0">
                <a:solidFill>
                  <a:schemeClr val="accent3">
                    <a:lumMod val="20000"/>
                    <a:lumOff val="80000"/>
                  </a:schemeClr>
                </a:solidFill>
                <a:latin typeface="Poppins Medium" panose="00000600000000000000" pitchFamily="2" charset="0"/>
                <a:cs typeface="Poppins Medium" panose="00000600000000000000" pitchFamily="2" charset="0"/>
              </a:rPr>
              <a:t> </a:t>
            </a:r>
            <a:r>
              <a:rPr lang="en-US" sz="5000" b="1" dirty="0" err="1">
                <a:solidFill>
                  <a:schemeClr val="accent3">
                    <a:lumMod val="20000"/>
                    <a:lumOff val="80000"/>
                  </a:schemeClr>
                </a:solidFill>
                <a:latin typeface="Poppins Medium" panose="00000600000000000000" pitchFamily="2" charset="0"/>
                <a:cs typeface="Poppins Medium" panose="00000600000000000000" pitchFamily="2" charset="0"/>
              </a:rPr>
              <a:t>Saja</a:t>
            </a:r>
            <a:r>
              <a:rPr lang="en-US" sz="5000" b="1" dirty="0">
                <a:solidFill>
                  <a:schemeClr val="accent3">
                    <a:lumMod val="20000"/>
                    <a:lumOff val="80000"/>
                  </a:schemeClr>
                </a:solidFill>
                <a:latin typeface="Poppins Medium" panose="00000600000000000000" pitchFamily="2" charset="0"/>
                <a:cs typeface="Poppins Medium" panose="00000600000000000000" pitchFamily="2" charset="0"/>
              </a:rPr>
              <a:t> </a:t>
            </a:r>
            <a:r>
              <a:rPr lang="en-US" sz="5000" b="1" dirty="0" err="1">
                <a:solidFill>
                  <a:schemeClr val="accent3">
                    <a:lumMod val="20000"/>
                    <a:lumOff val="80000"/>
                  </a:schemeClr>
                </a:solidFill>
                <a:latin typeface="Poppins Medium" panose="00000600000000000000" pitchFamily="2" charset="0"/>
                <a:cs typeface="Poppins Medium" panose="00000600000000000000" pitchFamily="2" charset="0"/>
              </a:rPr>
              <a:t>Gejala</a:t>
            </a:r>
            <a:r>
              <a:rPr lang="en-US" sz="5000" b="1" dirty="0">
                <a:solidFill>
                  <a:schemeClr val="accent3">
                    <a:lumMod val="20000"/>
                    <a:lumOff val="80000"/>
                  </a:schemeClr>
                </a:solidFill>
                <a:latin typeface="Poppins Medium" panose="00000600000000000000" pitchFamily="2" charset="0"/>
                <a:cs typeface="Poppins Medium" panose="00000600000000000000" pitchFamily="2" charset="0"/>
              </a:rPr>
              <a:t> </a:t>
            </a:r>
            <a:r>
              <a:rPr lang="en-US" sz="5000" b="1" dirty="0" err="1">
                <a:solidFill>
                  <a:schemeClr val="accent3">
                    <a:lumMod val="20000"/>
                    <a:lumOff val="80000"/>
                  </a:schemeClr>
                </a:solidFill>
                <a:latin typeface="Poppins Medium" panose="00000600000000000000" pitchFamily="2" charset="0"/>
                <a:cs typeface="Poppins Medium" panose="00000600000000000000" pitchFamily="2" charset="0"/>
              </a:rPr>
              <a:t>Gangguan</a:t>
            </a:r>
            <a:r>
              <a:rPr lang="en-US" sz="5000" b="1" dirty="0">
                <a:solidFill>
                  <a:schemeClr val="accent3">
                    <a:lumMod val="20000"/>
                    <a:lumOff val="80000"/>
                  </a:schemeClr>
                </a:solidFill>
                <a:latin typeface="Poppins Medium" panose="00000600000000000000" pitchFamily="2" charset="0"/>
                <a:cs typeface="Poppins Medium" panose="00000600000000000000" pitchFamily="2" charset="0"/>
              </a:rPr>
              <a:t> Kesehatan Mental?</a:t>
            </a:r>
          </a:p>
        </p:txBody>
      </p:sp>
      <p:pic>
        <p:nvPicPr>
          <p:cNvPr id="10" name="Picture 7">
            <a:hlinkClick r:id="rId5" action="ppaction://hlinksldjump"/>
            <a:extLst>
              <a:ext uri="{FF2B5EF4-FFF2-40B4-BE49-F238E27FC236}">
                <a16:creationId xmlns:a16="http://schemas.microsoft.com/office/drawing/2014/main" id="{EE384DF0-F5F5-454B-35C9-EEA48D013A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589508" y="312841"/>
            <a:ext cx="875421" cy="875421"/>
          </a:xfrm>
          <a:prstGeom prst="rect">
            <a:avLst/>
          </a:prstGeom>
        </p:spPr>
      </p:pic>
      <p:pic>
        <p:nvPicPr>
          <p:cNvPr id="11" name="Picture 10">
            <a:hlinkClick r:id="" action="ppaction://hlinkshowjump?jump=previousslide"/>
            <a:extLst>
              <a:ext uri="{FF2B5EF4-FFF2-40B4-BE49-F238E27FC236}">
                <a16:creationId xmlns:a16="http://schemas.microsoft.com/office/drawing/2014/main" id="{5417C497-628E-70B9-BF14-98BC9EEB4A7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1028699" y="8191500"/>
            <a:ext cx="1247987" cy="1247987"/>
          </a:xfrm>
          <a:prstGeom prst="rect">
            <a:avLst/>
          </a:prstGeom>
        </p:spPr>
      </p:pic>
      <p:pic>
        <p:nvPicPr>
          <p:cNvPr id="12" name="Picture 18">
            <a:hlinkClick r:id="" action="ppaction://hlinkshowjump?jump=nextslide"/>
            <a:extLst>
              <a:ext uri="{FF2B5EF4-FFF2-40B4-BE49-F238E27FC236}">
                <a16:creationId xmlns:a16="http://schemas.microsoft.com/office/drawing/2014/main" id="{1BF9A5C9-E1B3-3B51-916E-7597DFCBF04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603574" y="8191500"/>
            <a:ext cx="1247987" cy="1247987"/>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3F0EB"/>
        </a:solidFill>
        <a:effectLst/>
      </p:bgPr>
    </p:bg>
    <p:spTree>
      <p:nvGrpSpPr>
        <p:cNvPr id="1" name=""/>
        <p:cNvGrpSpPr/>
        <p:nvPr/>
      </p:nvGrpSpPr>
      <p:grpSpPr>
        <a:xfrm>
          <a:off x="0" y="0"/>
          <a:ext cx="0" cy="0"/>
          <a:chOff x="0" y="0"/>
          <a:chExt cx="0" cy="0"/>
        </a:xfrm>
      </p:grpSpPr>
      <p:grpSp>
        <p:nvGrpSpPr>
          <p:cNvPr id="2" name="Group 2"/>
          <p:cNvGrpSpPr/>
          <p:nvPr/>
        </p:nvGrpSpPr>
        <p:grpSpPr>
          <a:xfrm>
            <a:off x="4378078" y="516283"/>
            <a:ext cx="13681322" cy="9220988"/>
            <a:chOff x="0" y="0"/>
            <a:chExt cx="4313002" cy="2879195"/>
          </a:xfrm>
        </p:grpSpPr>
        <p:sp>
          <p:nvSpPr>
            <p:cNvPr id="3" name="Freeform 3"/>
            <p:cNvSpPr/>
            <p:nvPr/>
          </p:nvSpPr>
          <p:spPr>
            <a:xfrm>
              <a:off x="92710" y="106680"/>
              <a:ext cx="4208862" cy="2759815"/>
            </a:xfrm>
            <a:custGeom>
              <a:avLst/>
              <a:gdLst/>
              <a:ahLst/>
              <a:cxnLst/>
              <a:rect l="l" t="t" r="r" b="b"/>
              <a:pathLst>
                <a:path w="4208862" h="2759815">
                  <a:moveTo>
                    <a:pt x="4182192" y="2570585"/>
                  </a:moveTo>
                  <a:cubicBezTo>
                    <a:pt x="4182192" y="2658215"/>
                    <a:pt x="4105992" y="2729335"/>
                    <a:pt x="4024712" y="2729335"/>
                  </a:cubicBezTo>
                  <a:lnTo>
                    <a:pt x="66040" y="2729335"/>
                  </a:lnTo>
                  <a:cubicBezTo>
                    <a:pt x="43180" y="2729335"/>
                    <a:pt x="20320" y="2724255"/>
                    <a:pt x="0" y="2715365"/>
                  </a:cubicBezTo>
                  <a:cubicBezTo>
                    <a:pt x="26670" y="2743305"/>
                    <a:pt x="63500" y="2759815"/>
                    <a:pt x="120953" y="2759815"/>
                  </a:cubicBezTo>
                  <a:lnTo>
                    <a:pt x="4062812" y="2759815"/>
                  </a:lnTo>
                  <a:cubicBezTo>
                    <a:pt x="4142823" y="2759815"/>
                    <a:pt x="4208862" y="2693775"/>
                    <a:pt x="4208862" y="2613765"/>
                  </a:cubicBezTo>
                  <a:lnTo>
                    <a:pt x="4208862" y="95250"/>
                  </a:lnTo>
                  <a:cubicBezTo>
                    <a:pt x="4208862" y="58420"/>
                    <a:pt x="4194892" y="25400"/>
                    <a:pt x="4173302" y="0"/>
                  </a:cubicBezTo>
                  <a:cubicBezTo>
                    <a:pt x="4179652" y="16510"/>
                    <a:pt x="4182192" y="34290"/>
                    <a:pt x="4182192" y="52070"/>
                  </a:cubicBezTo>
                  <a:lnTo>
                    <a:pt x="4182192" y="2570585"/>
                  </a:lnTo>
                  <a:lnTo>
                    <a:pt x="4182192" y="2570585"/>
                  </a:lnTo>
                  <a:close/>
                </a:path>
              </a:pathLst>
            </a:custGeom>
            <a:solidFill>
              <a:srgbClr val="F3F3F3"/>
            </a:solidFill>
          </p:spPr>
        </p:sp>
        <p:sp>
          <p:nvSpPr>
            <p:cNvPr id="4" name="Freeform 4"/>
            <p:cNvSpPr/>
            <p:nvPr/>
          </p:nvSpPr>
          <p:spPr>
            <a:xfrm>
              <a:off x="12700" y="12700"/>
              <a:ext cx="4248233" cy="2810615"/>
            </a:xfrm>
            <a:custGeom>
              <a:avLst/>
              <a:gdLst/>
              <a:ahLst/>
              <a:cxnLst/>
              <a:rect l="l" t="t" r="r" b="b"/>
              <a:pathLst>
                <a:path w="4248233" h="2810615">
                  <a:moveTo>
                    <a:pt x="146050" y="2810615"/>
                  </a:moveTo>
                  <a:lnTo>
                    <a:pt x="4102183" y="2810615"/>
                  </a:lnTo>
                  <a:cubicBezTo>
                    <a:pt x="4182192" y="2810615"/>
                    <a:pt x="4248233" y="2744575"/>
                    <a:pt x="4248233" y="2664565"/>
                  </a:cubicBezTo>
                  <a:lnTo>
                    <a:pt x="4248233" y="146050"/>
                  </a:lnTo>
                  <a:cubicBezTo>
                    <a:pt x="4248233" y="66040"/>
                    <a:pt x="4182192" y="0"/>
                    <a:pt x="4102183" y="0"/>
                  </a:cubicBezTo>
                  <a:lnTo>
                    <a:pt x="146050" y="0"/>
                  </a:lnTo>
                  <a:cubicBezTo>
                    <a:pt x="66040" y="0"/>
                    <a:pt x="0" y="66040"/>
                    <a:pt x="0" y="146050"/>
                  </a:cubicBezTo>
                  <a:lnTo>
                    <a:pt x="0" y="2664565"/>
                  </a:lnTo>
                  <a:cubicBezTo>
                    <a:pt x="0" y="2745845"/>
                    <a:pt x="66040" y="2810615"/>
                    <a:pt x="146050" y="2810615"/>
                  </a:cubicBezTo>
                  <a:close/>
                </a:path>
              </a:pathLst>
            </a:custGeom>
            <a:solidFill>
              <a:srgbClr val="B9C3C9"/>
            </a:solidFill>
          </p:spPr>
        </p:sp>
        <p:sp>
          <p:nvSpPr>
            <p:cNvPr id="5" name="Freeform 5"/>
            <p:cNvSpPr/>
            <p:nvPr/>
          </p:nvSpPr>
          <p:spPr>
            <a:xfrm>
              <a:off x="0" y="0"/>
              <a:ext cx="4313003" cy="2879195"/>
            </a:xfrm>
            <a:custGeom>
              <a:avLst/>
              <a:gdLst/>
              <a:ahLst/>
              <a:cxnLst/>
              <a:rect l="l" t="t" r="r" b="b"/>
              <a:pathLst>
                <a:path w="4313003" h="2879195">
                  <a:moveTo>
                    <a:pt x="4249503" y="74930"/>
                  </a:moveTo>
                  <a:cubicBezTo>
                    <a:pt x="4221562" y="30480"/>
                    <a:pt x="4172033" y="0"/>
                    <a:pt x="4114883" y="0"/>
                  </a:cubicBezTo>
                  <a:lnTo>
                    <a:pt x="158750" y="0"/>
                  </a:lnTo>
                  <a:cubicBezTo>
                    <a:pt x="71120" y="0"/>
                    <a:pt x="0" y="71120"/>
                    <a:pt x="0" y="158750"/>
                  </a:cubicBezTo>
                  <a:lnTo>
                    <a:pt x="0" y="2677265"/>
                  </a:lnTo>
                  <a:cubicBezTo>
                    <a:pt x="0" y="2729335"/>
                    <a:pt x="25400" y="2775055"/>
                    <a:pt x="63500" y="2804265"/>
                  </a:cubicBezTo>
                  <a:cubicBezTo>
                    <a:pt x="91440" y="2848715"/>
                    <a:pt x="140970" y="2879195"/>
                    <a:pt x="217556" y="2879195"/>
                  </a:cubicBezTo>
                  <a:lnTo>
                    <a:pt x="4154253" y="2879195"/>
                  </a:lnTo>
                  <a:cubicBezTo>
                    <a:pt x="4241883" y="2879195"/>
                    <a:pt x="4313003" y="2808075"/>
                    <a:pt x="4313003" y="2720445"/>
                  </a:cubicBezTo>
                  <a:lnTo>
                    <a:pt x="4313003" y="201930"/>
                  </a:lnTo>
                  <a:cubicBezTo>
                    <a:pt x="4313002" y="149860"/>
                    <a:pt x="4287602" y="104140"/>
                    <a:pt x="4249503" y="74930"/>
                  </a:cubicBezTo>
                  <a:close/>
                  <a:moveTo>
                    <a:pt x="12700" y="2677265"/>
                  </a:moveTo>
                  <a:lnTo>
                    <a:pt x="12700" y="158750"/>
                  </a:lnTo>
                  <a:cubicBezTo>
                    <a:pt x="12700" y="78740"/>
                    <a:pt x="78740" y="12700"/>
                    <a:pt x="158750" y="12700"/>
                  </a:cubicBezTo>
                  <a:lnTo>
                    <a:pt x="4114883" y="12700"/>
                  </a:lnTo>
                  <a:cubicBezTo>
                    <a:pt x="4194892" y="12700"/>
                    <a:pt x="4260933" y="78740"/>
                    <a:pt x="4260933" y="158750"/>
                  </a:cubicBezTo>
                  <a:lnTo>
                    <a:pt x="4260933" y="2677265"/>
                  </a:lnTo>
                  <a:cubicBezTo>
                    <a:pt x="4260933" y="2757275"/>
                    <a:pt x="4194892" y="2823315"/>
                    <a:pt x="4114883" y="2823315"/>
                  </a:cubicBezTo>
                  <a:lnTo>
                    <a:pt x="158750" y="2823315"/>
                  </a:lnTo>
                  <a:cubicBezTo>
                    <a:pt x="78740" y="2823315"/>
                    <a:pt x="12700" y="2758545"/>
                    <a:pt x="12700" y="2677265"/>
                  </a:cubicBezTo>
                  <a:close/>
                  <a:moveTo>
                    <a:pt x="4301572" y="2720445"/>
                  </a:moveTo>
                  <a:cubicBezTo>
                    <a:pt x="4301572" y="2800455"/>
                    <a:pt x="4234262" y="2866495"/>
                    <a:pt x="4154253" y="2866495"/>
                  </a:cubicBezTo>
                  <a:lnTo>
                    <a:pt x="217556" y="2866495"/>
                  </a:lnTo>
                  <a:cubicBezTo>
                    <a:pt x="157480" y="2866495"/>
                    <a:pt x="120650" y="2849985"/>
                    <a:pt x="93980" y="2822045"/>
                  </a:cubicBezTo>
                  <a:cubicBezTo>
                    <a:pt x="114300" y="2830935"/>
                    <a:pt x="135890" y="2836015"/>
                    <a:pt x="160020" y="2836015"/>
                  </a:cubicBezTo>
                  <a:lnTo>
                    <a:pt x="4116153" y="2836015"/>
                  </a:lnTo>
                  <a:cubicBezTo>
                    <a:pt x="4203783" y="2836015"/>
                    <a:pt x="4274903" y="2764895"/>
                    <a:pt x="4274903" y="2677265"/>
                  </a:cubicBezTo>
                  <a:lnTo>
                    <a:pt x="4274903" y="158750"/>
                  </a:lnTo>
                  <a:cubicBezTo>
                    <a:pt x="4274903" y="140970"/>
                    <a:pt x="4271092" y="123190"/>
                    <a:pt x="4266012" y="106680"/>
                  </a:cubicBezTo>
                  <a:cubicBezTo>
                    <a:pt x="4287603" y="132080"/>
                    <a:pt x="4301573" y="165100"/>
                    <a:pt x="4301573" y="201930"/>
                  </a:cubicBezTo>
                  <a:lnTo>
                    <a:pt x="4301573" y="2720445"/>
                  </a:lnTo>
                  <a:cubicBezTo>
                    <a:pt x="4301572" y="2720445"/>
                    <a:pt x="4301572" y="2720445"/>
                    <a:pt x="4301572" y="2720445"/>
                  </a:cubicBezTo>
                  <a:close/>
                </a:path>
              </a:pathLst>
            </a:custGeom>
            <a:solidFill>
              <a:srgbClr val="F3F0EB"/>
            </a:solidFill>
          </p:spPr>
        </p:sp>
      </p:grpSp>
      <p:grpSp>
        <p:nvGrpSpPr>
          <p:cNvPr id="6" name="Group 6"/>
          <p:cNvGrpSpPr/>
          <p:nvPr/>
        </p:nvGrpSpPr>
        <p:grpSpPr>
          <a:xfrm>
            <a:off x="5065417" y="1306555"/>
            <a:ext cx="11529287" cy="711923"/>
            <a:chOff x="0" y="0"/>
            <a:chExt cx="27314226" cy="1913890"/>
          </a:xfrm>
        </p:grpSpPr>
        <p:sp>
          <p:nvSpPr>
            <p:cNvPr id="7" name="Freeform 7"/>
            <p:cNvSpPr/>
            <p:nvPr/>
          </p:nvSpPr>
          <p:spPr>
            <a:xfrm>
              <a:off x="0" y="0"/>
              <a:ext cx="27314227" cy="1913890"/>
            </a:xfrm>
            <a:custGeom>
              <a:avLst/>
              <a:gdLst/>
              <a:ahLst/>
              <a:cxnLst/>
              <a:rect l="l" t="t" r="r" b="b"/>
              <a:pathLst>
                <a:path w="27314227" h="1913890">
                  <a:moveTo>
                    <a:pt x="27314227" y="956945"/>
                  </a:moveTo>
                  <a:lnTo>
                    <a:pt x="27314227" y="956945"/>
                  </a:lnTo>
                  <a:cubicBezTo>
                    <a:pt x="27314227" y="1485392"/>
                    <a:pt x="26885857" y="1913890"/>
                    <a:pt x="26357281" y="1913890"/>
                  </a:cubicBezTo>
                  <a:lnTo>
                    <a:pt x="956945" y="1913890"/>
                  </a:lnTo>
                  <a:cubicBezTo>
                    <a:pt x="428371" y="1913890"/>
                    <a:pt x="0" y="1485392"/>
                    <a:pt x="0" y="956945"/>
                  </a:cubicBezTo>
                  <a:lnTo>
                    <a:pt x="0" y="956945"/>
                  </a:lnTo>
                  <a:cubicBezTo>
                    <a:pt x="0" y="428371"/>
                    <a:pt x="428371" y="0"/>
                    <a:pt x="956945" y="0"/>
                  </a:cubicBezTo>
                  <a:lnTo>
                    <a:pt x="26357281" y="0"/>
                  </a:lnTo>
                  <a:cubicBezTo>
                    <a:pt x="26885729" y="0"/>
                    <a:pt x="27314227" y="428371"/>
                    <a:pt x="27314227" y="956945"/>
                  </a:cubicBezTo>
                  <a:close/>
                </a:path>
              </a:pathLst>
            </a:custGeom>
            <a:solidFill>
              <a:srgbClr val="634590"/>
            </a:solidFill>
          </p:spPr>
        </p:sp>
      </p:grpSp>
      <p:pic>
        <p:nvPicPr>
          <p:cNvPr id="8" name="Picture 8">
            <a:hlinkClick r:id="rId4" action="ppaction://hlinksldjump"/>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815847" y="1335998"/>
            <a:ext cx="682480" cy="682480"/>
          </a:xfrm>
          <a:prstGeom prst="rect">
            <a:avLst/>
          </a:prstGeom>
        </p:spPr>
      </p:pic>
      <p:pic>
        <p:nvPicPr>
          <p:cNvPr id="9" name="Picture 9">
            <a:hlinkClick r:id="" action="ppaction://hlinkshowjump?jump=previousslide"/>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flipH="1">
            <a:off x="5065417" y="8004725"/>
            <a:ext cx="1092727" cy="1092727"/>
          </a:xfrm>
          <a:prstGeom prst="rect">
            <a:avLst/>
          </a:prstGeom>
        </p:spPr>
      </p:pic>
      <p:grpSp>
        <p:nvGrpSpPr>
          <p:cNvPr id="10" name="Group 10"/>
          <p:cNvGrpSpPr/>
          <p:nvPr/>
        </p:nvGrpSpPr>
        <p:grpSpPr>
          <a:xfrm>
            <a:off x="5657544" y="1485602"/>
            <a:ext cx="370930" cy="353828"/>
            <a:chOff x="0" y="0"/>
            <a:chExt cx="494574" cy="471770"/>
          </a:xfrm>
        </p:grpSpPr>
        <p:sp>
          <p:nvSpPr>
            <p:cNvPr id="11" name="AutoShape 11"/>
            <p:cNvSpPr/>
            <p:nvPr/>
          </p:nvSpPr>
          <p:spPr>
            <a:xfrm>
              <a:off x="0" y="0"/>
              <a:ext cx="494574" cy="0"/>
            </a:xfrm>
            <a:prstGeom prst="line">
              <a:avLst/>
            </a:prstGeom>
            <a:ln w="50800" cap="rnd">
              <a:solidFill>
                <a:srgbClr val="E9EAF6"/>
              </a:solidFill>
              <a:prstDash val="solid"/>
              <a:headEnd type="none" w="sm" len="sm"/>
              <a:tailEnd type="none" w="sm" len="sm"/>
            </a:ln>
          </p:spPr>
        </p:sp>
        <p:sp>
          <p:nvSpPr>
            <p:cNvPr id="12" name="AutoShape 12"/>
            <p:cNvSpPr/>
            <p:nvPr/>
          </p:nvSpPr>
          <p:spPr>
            <a:xfrm>
              <a:off x="0" y="210485"/>
              <a:ext cx="494574" cy="0"/>
            </a:xfrm>
            <a:prstGeom prst="line">
              <a:avLst/>
            </a:prstGeom>
            <a:ln w="50800" cap="rnd">
              <a:solidFill>
                <a:srgbClr val="E9EAF6"/>
              </a:solidFill>
              <a:prstDash val="solid"/>
              <a:headEnd type="none" w="sm" len="sm"/>
              <a:tailEnd type="none" w="sm" len="sm"/>
            </a:ln>
          </p:spPr>
        </p:sp>
        <p:sp>
          <p:nvSpPr>
            <p:cNvPr id="13" name="AutoShape 13"/>
            <p:cNvSpPr/>
            <p:nvPr/>
          </p:nvSpPr>
          <p:spPr>
            <a:xfrm>
              <a:off x="0" y="420970"/>
              <a:ext cx="494574" cy="0"/>
            </a:xfrm>
            <a:prstGeom prst="line">
              <a:avLst/>
            </a:prstGeom>
            <a:ln w="50800" cap="rnd">
              <a:solidFill>
                <a:srgbClr val="E9EAF6"/>
              </a:solidFill>
              <a:prstDash val="solid"/>
              <a:headEnd type="none" w="sm" len="sm"/>
              <a:tailEnd type="none" w="sm" len="sm"/>
            </a:ln>
          </p:spPr>
        </p:sp>
      </p:grpSp>
      <p:pic>
        <p:nvPicPr>
          <p:cNvPr id="14" name="Picture 14">
            <a:hlinkClick r:id="" action="ppaction://hlinkshowjump?jump=nextslide"/>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405600" y="8004725"/>
            <a:ext cx="1092727" cy="1092727"/>
          </a:xfrm>
          <a:prstGeom prst="rect">
            <a:avLst/>
          </a:prstGeom>
        </p:spPr>
      </p:pic>
      <p:sp>
        <p:nvSpPr>
          <p:cNvPr id="19" name="TextBox 19"/>
          <p:cNvSpPr txBox="1"/>
          <p:nvPr/>
        </p:nvSpPr>
        <p:spPr>
          <a:xfrm>
            <a:off x="5415117" y="2826276"/>
            <a:ext cx="9341834" cy="3545542"/>
          </a:xfrm>
          <a:prstGeom prst="rect">
            <a:avLst/>
          </a:prstGeom>
        </p:spPr>
        <p:txBody>
          <a:bodyPr lIns="0" tIns="0" rIns="0" bIns="0" rtlCol="0" anchor="t">
            <a:spAutoFit/>
          </a:bodyPr>
          <a:lstStyle/>
          <a:p>
            <a:pPr marL="690881" lvl="1" indent="-345440" algn="just">
              <a:lnSpc>
                <a:spcPts val="3520"/>
              </a:lnSpc>
              <a:buFont typeface="Arial"/>
              <a:buChar char="•"/>
            </a:pPr>
            <a:r>
              <a:rPr lang="en-US" sz="3200" dirty="0" err="1">
                <a:solidFill>
                  <a:srgbClr val="3D6473"/>
                </a:solidFill>
                <a:latin typeface="Poppins Medium"/>
              </a:rPr>
              <a:t>Kemampuan</a:t>
            </a:r>
            <a:r>
              <a:rPr lang="en-US" sz="3200" dirty="0">
                <a:solidFill>
                  <a:srgbClr val="3D6473"/>
                </a:solidFill>
                <a:latin typeface="Poppins Medium"/>
              </a:rPr>
              <a:t> </a:t>
            </a:r>
            <a:r>
              <a:rPr lang="en-US" sz="3200" dirty="0" err="1">
                <a:solidFill>
                  <a:srgbClr val="3D6473"/>
                </a:solidFill>
                <a:latin typeface="Poppins Medium"/>
              </a:rPr>
              <a:t>berkonsentrasi</a:t>
            </a:r>
            <a:r>
              <a:rPr lang="en-US" sz="3200" dirty="0">
                <a:solidFill>
                  <a:srgbClr val="3D6473"/>
                </a:solidFill>
                <a:latin typeface="Poppins Medium"/>
              </a:rPr>
              <a:t> </a:t>
            </a:r>
            <a:r>
              <a:rPr lang="en-US" sz="3200" dirty="0" err="1">
                <a:solidFill>
                  <a:srgbClr val="3D6473"/>
                </a:solidFill>
                <a:latin typeface="Poppins Medium"/>
              </a:rPr>
              <a:t>berkurang</a:t>
            </a:r>
            <a:r>
              <a:rPr lang="en-US" sz="3200" dirty="0">
                <a:solidFill>
                  <a:srgbClr val="3D6473"/>
                </a:solidFill>
                <a:latin typeface="Poppins Medium"/>
              </a:rPr>
              <a:t> </a:t>
            </a:r>
            <a:r>
              <a:rPr lang="en-US" sz="3200" dirty="0" err="1">
                <a:solidFill>
                  <a:srgbClr val="3D6473"/>
                </a:solidFill>
                <a:latin typeface="Poppins Medium"/>
              </a:rPr>
              <a:t>bahkan</a:t>
            </a:r>
            <a:r>
              <a:rPr lang="en-US" sz="3200" dirty="0">
                <a:solidFill>
                  <a:srgbClr val="3D6473"/>
                </a:solidFill>
                <a:latin typeface="Poppins Medium"/>
              </a:rPr>
              <a:t> </a:t>
            </a:r>
            <a:r>
              <a:rPr lang="en-US" sz="3200" dirty="0" err="1">
                <a:solidFill>
                  <a:srgbClr val="3D6473"/>
                </a:solidFill>
                <a:latin typeface="Poppins Medium"/>
              </a:rPr>
              <a:t>menghilang</a:t>
            </a:r>
            <a:endParaRPr lang="en-US" sz="3200" dirty="0">
              <a:solidFill>
                <a:srgbClr val="3D6473"/>
              </a:solidFill>
              <a:latin typeface="Poppins Medium"/>
            </a:endParaRPr>
          </a:p>
          <a:p>
            <a:pPr marL="690881" lvl="1" indent="-345440" algn="just">
              <a:lnSpc>
                <a:spcPts val="3520"/>
              </a:lnSpc>
              <a:buFont typeface="Arial"/>
              <a:buChar char="•"/>
            </a:pPr>
            <a:r>
              <a:rPr lang="en-US" sz="3200" dirty="0">
                <a:solidFill>
                  <a:srgbClr val="3D6473"/>
                </a:solidFill>
                <a:latin typeface="Poppins Medium"/>
              </a:rPr>
              <a:t>Rasa </a:t>
            </a:r>
            <a:r>
              <a:rPr lang="en-US" sz="3200" dirty="0" err="1">
                <a:solidFill>
                  <a:srgbClr val="3D6473"/>
                </a:solidFill>
                <a:latin typeface="Poppins Medium"/>
              </a:rPr>
              <a:t>takut</a:t>
            </a:r>
            <a:r>
              <a:rPr lang="en-US" sz="3200" dirty="0">
                <a:solidFill>
                  <a:srgbClr val="3D6473"/>
                </a:solidFill>
                <a:latin typeface="Poppins Medium"/>
              </a:rPr>
              <a:t>, </a:t>
            </a:r>
            <a:r>
              <a:rPr lang="en-US" sz="3200" dirty="0" err="1">
                <a:solidFill>
                  <a:srgbClr val="3D6473"/>
                </a:solidFill>
                <a:latin typeface="Poppins Medium"/>
              </a:rPr>
              <a:t>khawatir</a:t>
            </a:r>
            <a:r>
              <a:rPr lang="en-US" sz="3200" dirty="0">
                <a:solidFill>
                  <a:srgbClr val="3D6473"/>
                </a:solidFill>
                <a:latin typeface="Poppins Medium"/>
              </a:rPr>
              <a:t>, dan rasa </a:t>
            </a:r>
            <a:r>
              <a:rPr lang="en-US" sz="3200" dirty="0" err="1">
                <a:solidFill>
                  <a:srgbClr val="3D6473"/>
                </a:solidFill>
                <a:latin typeface="Poppins Medium"/>
              </a:rPr>
              <a:t>bersalah</a:t>
            </a:r>
            <a:r>
              <a:rPr lang="en-US" sz="3200" dirty="0">
                <a:solidFill>
                  <a:srgbClr val="3D6473"/>
                </a:solidFill>
                <a:latin typeface="Poppins Medium"/>
              </a:rPr>
              <a:t> yang </a:t>
            </a:r>
            <a:r>
              <a:rPr lang="en-US" sz="3200" dirty="0" err="1">
                <a:solidFill>
                  <a:srgbClr val="3D6473"/>
                </a:solidFill>
                <a:latin typeface="Poppins Medium"/>
              </a:rPr>
              <a:t>berlebihan</a:t>
            </a:r>
            <a:endParaRPr lang="en-US" sz="3200" dirty="0">
              <a:solidFill>
                <a:srgbClr val="3D6473"/>
              </a:solidFill>
              <a:latin typeface="Poppins Medium"/>
            </a:endParaRPr>
          </a:p>
          <a:p>
            <a:pPr marL="690881" lvl="1" indent="-345440" algn="just">
              <a:lnSpc>
                <a:spcPts val="3520"/>
              </a:lnSpc>
              <a:buFont typeface="Arial"/>
              <a:buChar char="•"/>
            </a:pPr>
            <a:r>
              <a:rPr lang="en-US" sz="3200" dirty="0" err="1">
                <a:solidFill>
                  <a:srgbClr val="3D6473"/>
                </a:solidFill>
                <a:latin typeface="Poppins Medium"/>
              </a:rPr>
              <a:t>Perubahan</a:t>
            </a:r>
            <a:r>
              <a:rPr lang="en-US" sz="3200" dirty="0">
                <a:solidFill>
                  <a:srgbClr val="3D6473"/>
                </a:solidFill>
                <a:latin typeface="Poppins Medium"/>
              </a:rPr>
              <a:t> </a:t>
            </a:r>
            <a:r>
              <a:rPr lang="en-US" sz="3200" dirty="0" err="1">
                <a:solidFill>
                  <a:srgbClr val="3D6473"/>
                </a:solidFill>
                <a:latin typeface="Poppins Medium"/>
              </a:rPr>
              <a:t>suasana</a:t>
            </a:r>
            <a:r>
              <a:rPr lang="en-US" sz="3200" dirty="0">
                <a:solidFill>
                  <a:srgbClr val="3D6473"/>
                </a:solidFill>
                <a:latin typeface="Poppins Medium"/>
              </a:rPr>
              <a:t> </a:t>
            </a:r>
            <a:r>
              <a:rPr lang="en-US" sz="3200" dirty="0" err="1">
                <a:solidFill>
                  <a:srgbClr val="3D6473"/>
                </a:solidFill>
                <a:latin typeface="Poppins Medium"/>
              </a:rPr>
              <a:t>hati</a:t>
            </a:r>
            <a:r>
              <a:rPr lang="en-US" sz="3200" dirty="0">
                <a:solidFill>
                  <a:srgbClr val="3D6473"/>
                </a:solidFill>
                <a:latin typeface="Poppins Medium"/>
              </a:rPr>
              <a:t> yang </a:t>
            </a:r>
            <a:r>
              <a:rPr lang="en-US" sz="3200" dirty="0" err="1">
                <a:solidFill>
                  <a:srgbClr val="3D6473"/>
                </a:solidFill>
                <a:latin typeface="Poppins Medium"/>
              </a:rPr>
              <a:t>ekstrem</a:t>
            </a:r>
            <a:endParaRPr lang="en-US" sz="3200" dirty="0">
              <a:solidFill>
                <a:srgbClr val="3D6473"/>
              </a:solidFill>
              <a:latin typeface="Poppins Medium"/>
            </a:endParaRPr>
          </a:p>
          <a:p>
            <a:pPr marL="690881" lvl="1" indent="-345440" algn="just">
              <a:lnSpc>
                <a:spcPts val="3520"/>
              </a:lnSpc>
              <a:buFont typeface="Arial"/>
              <a:buChar char="•"/>
            </a:pPr>
            <a:r>
              <a:rPr lang="en-US" sz="3200" dirty="0" err="1">
                <a:solidFill>
                  <a:srgbClr val="3D6473"/>
                </a:solidFill>
                <a:latin typeface="Poppins Medium"/>
              </a:rPr>
              <a:t>Delusi</a:t>
            </a:r>
            <a:r>
              <a:rPr lang="en-US" sz="3200" dirty="0">
                <a:solidFill>
                  <a:srgbClr val="3D6473"/>
                </a:solidFill>
                <a:latin typeface="Poppins Medium"/>
              </a:rPr>
              <a:t>, paranoia, </a:t>
            </a:r>
            <a:r>
              <a:rPr lang="en-US" sz="3200" dirty="0" err="1">
                <a:solidFill>
                  <a:srgbClr val="3D6473"/>
                </a:solidFill>
                <a:latin typeface="Poppins Medium"/>
              </a:rPr>
              <a:t>atau</a:t>
            </a:r>
            <a:r>
              <a:rPr lang="en-US" sz="3200" dirty="0">
                <a:solidFill>
                  <a:srgbClr val="3D6473"/>
                </a:solidFill>
                <a:latin typeface="Poppins Medium"/>
              </a:rPr>
              <a:t> </a:t>
            </a:r>
            <a:r>
              <a:rPr lang="en-US" sz="3200" dirty="0" err="1">
                <a:solidFill>
                  <a:srgbClr val="3D6473"/>
                </a:solidFill>
                <a:latin typeface="Poppins Medium"/>
              </a:rPr>
              <a:t>halusinasi</a:t>
            </a:r>
            <a:endParaRPr lang="en-US" sz="3200" dirty="0">
              <a:solidFill>
                <a:srgbClr val="3D6473"/>
              </a:solidFill>
              <a:latin typeface="Poppins Medium"/>
            </a:endParaRPr>
          </a:p>
          <a:p>
            <a:pPr marL="690881" lvl="1" indent="-345440" algn="just">
              <a:lnSpc>
                <a:spcPts val="3520"/>
              </a:lnSpc>
              <a:buFont typeface="Arial"/>
              <a:buChar char="•"/>
            </a:pPr>
            <a:r>
              <a:rPr lang="en-US" sz="3200" dirty="0" err="1">
                <a:solidFill>
                  <a:srgbClr val="3D6473"/>
                </a:solidFill>
                <a:latin typeface="Poppins Medium"/>
              </a:rPr>
              <a:t>Memiliki</a:t>
            </a:r>
            <a:r>
              <a:rPr lang="en-US" sz="3200" dirty="0">
                <a:solidFill>
                  <a:srgbClr val="3D6473"/>
                </a:solidFill>
                <a:latin typeface="Poppins Medium"/>
              </a:rPr>
              <a:t> </a:t>
            </a:r>
            <a:r>
              <a:rPr lang="en-US" sz="3200" dirty="0" err="1">
                <a:solidFill>
                  <a:srgbClr val="3D6473"/>
                </a:solidFill>
                <a:latin typeface="Poppins Medium"/>
              </a:rPr>
              <a:t>gangguan</a:t>
            </a:r>
            <a:r>
              <a:rPr lang="en-US" sz="3200" dirty="0">
                <a:solidFill>
                  <a:srgbClr val="3D6473"/>
                </a:solidFill>
                <a:latin typeface="Poppins Medium"/>
              </a:rPr>
              <a:t> </a:t>
            </a:r>
            <a:r>
              <a:rPr lang="en-US" sz="3200" dirty="0" err="1">
                <a:solidFill>
                  <a:srgbClr val="3D6473"/>
                </a:solidFill>
                <a:latin typeface="Poppins Medium"/>
              </a:rPr>
              <a:t>ketergantungan</a:t>
            </a:r>
            <a:r>
              <a:rPr lang="en-US" sz="3200" dirty="0">
                <a:solidFill>
                  <a:srgbClr val="3D6473"/>
                </a:solidFill>
                <a:latin typeface="Poppins Medium"/>
              </a:rPr>
              <a:t> </a:t>
            </a:r>
            <a:r>
              <a:rPr lang="en-US" sz="3200" dirty="0" err="1">
                <a:solidFill>
                  <a:srgbClr val="3D6473"/>
                </a:solidFill>
                <a:latin typeface="Poppins Medium"/>
              </a:rPr>
              <a:t>zat</a:t>
            </a:r>
            <a:r>
              <a:rPr lang="en-US" sz="3200" dirty="0">
                <a:solidFill>
                  <a:srgbClr val="3D6473"/>
                </a:solidFill>
                <a:latin typeface="Poppins Medium"/>
              </a:rPr>
              <a:t>, </a:t>
            </a:r>
            <a:r>
              <a:rPr lang="en-US" sz="3200" dirty="0" err="1">
                <a:solidFill>
                  <a:srgbClr val="3D6473"/>
                </a:solidFill>
                <a:latin typeface="Poppins Medium"/>
              </a:rPr>
              <a:t>seperti</a:t>
            </a:r>
            <a:r>
              <a:rPr lang="en-US" sz="3200" dirty="0">
                <a:solidFill>
                  <a:srgbClr val="3D6473"/>
                </a:solidFill>
                <a:latin typeface="Poppins Medium"/>
              </a:rPr>
              <a:t> </a:t>
            </a:r>
            <a:r>
              <a:rPr lang="en-US" sz="3200" dirty="0" err="1">
                <a:solidFill>
                  <a:srgbClr val="3D6473"/>
                </a:solidFill>
                <a:latin typeface="Poppins Medium"/>
              </a:rPr>
              <a:t>alkohol</a:t>
            </a:r>
            <a:r>
              <a:rPr lang="en-US" sz="3200" dirty="0">
                <a:solidFill>
                  <a:srgbClr val="3D6473"/>
                </a:solidFill>
                <a:latin typeface="Poppins Medium"/>
              </a:rPr>
              <a:t> </a:t>
            </a:r>
            <a:r>
              <a:rPr lang="en-US" sz="3200" dirty="0" err="1">
                <a:solidFill>
                  <a:srgbClr val="3D6473"/>
                </a:solidFill>
                <a:latin typeface="Poppins Medium"/>
              </a:rPr>
              <a:t>atau</a:t>
            </a:r>
            <a:r>
              <a:rPr lang="en-US" sz="3200" dirty="0">
                <a:solidFill>
                  <a:srgbClr val="3D6473"/>
                </a:solidFill>
                <a:latin typeface="Poppins Medium"/>
              </a:rPr>
              <a:t> </a:t>
            </a:r>
            <a:r>
              <a:rPr lang="en-US" sz="3200" dirty="0" err="1">
                <a:solidFill>
                  <a:srgbClr val="3D6473"/>
                </a:solidFill>
                <a:latin typeface="Poppins Medium"/>
              </a:rPr>
              <a:t>narkoba</a:t>
            </a:r>
            <a:endParaRPr lang="en-US" sz="3200" dirty="0">
              <a:solidFill>
                <a:srgbClr val="3D6473"/>
              </a:solidFill>
              <a:latin typeface="Poppins Medium"/>
            </a:endParaRPr>
          </a:p>
        </p:txBody>
      </p:sp>
      <p:grpSp>
        <p:nvGrpSpPr>
          <p:cNvPr id="24" name="Group 23">
            <a:extLst>
              <a:ext uri="{FF2B5EF4-FFF2-40B4-BE49-F238E27FC236}">
                <a16:creationId xmlns:a16="http://schemas.microsoft.com/office/drawing/2014/main" id="{3B00BF4B-CDB1-C490-2864-D9C1EA0FA059}"/>
              </a:ext>
            </a:extLst>
          </p:cNvPr>
          <p:cNvGrpSpPr/>
          <p:nvPr/>
        </p:nvGrpSpPr>
        <p:grpSpPr>
          <a:xfrm>
            <a:off x="396823" y="646912"/>
            <a:ext cx="3981255" cy="8993175"/>
            <a:chOff x="1196801" y="1028700"/>
            <a:chExt cx="3573851" cy="8201280"/>
          </a:xfrm>
        </p:grpSpPr>
        <p:pic>
          <p:nvPicPr>
            <p:cNvPr id="15" name="Picture 15"/>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636225" y="6631785"/>
              <a:ext cx="2598194" cy="2598194"/>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636225" y="1028700"/>
              <a:ext cx="2598194" cy="2598194"/>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636225" y="3828363"/>
              <a:ext cx="2598194" cy="2598194"/>
            </a:xfrm>
            <a:prstGeom prst="rect">
              <a:avLst/>
            </a:prstGeom>
          </p:spPr>
        </p:pic>
        <p:pic>
          <p:nvPicPr>
            <p:cNvPr id="18" name="Picture 1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196801" y="1348344"/>
              <a:ext cx="3363175" cy="2278551"/>
            </a:xfrm>
            <a:prstGeom prst="rect">
              <a:avLst/>
            </a:prstGeom>
          </p:spPr>
        </p:pic>
        <p:pic>
          <p:nvPicPr>
            <p:cNvPr id="20" name="Picture 20"/>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2109085" y="6863669"/>
              <a:ext cx="1652474" cy="2366311"/>
            </a:xfrm>
            <a:prstGeom prst="rect">
              <a:avLst/>
            </a:prstGeom>
          </p:spPr>
        </p:pic>
        <p:pic>
          <p:nvPicPr>
            <p:cNvPr id="21" name="Picture 21"/>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443238" y="4153077"/>
              <a:ext cx="3327414" cy="2212730"/>
            </a:xfrm>
            <a:prstGeom prst="rect">
              <a:avLst/>
            </a:prstGeom>
          </p:spPr>
        </p:pic>
      </p:grpSp>
      <p:sp>
        <p:nvSpPr>
          <p:cNvPr id="22" name="TextBox 22"/>
          <p:cNvSpPr txBox="1"/>
          <p:nvPr/>
        </p:nvSpPr>
        <p:spPr>
          <a:xfrm>
            <a:off x="6282274" y="1457411"/>
            <a:ext cx="8967039" cy="439653"/>
          </a:xfrm>
          <a:prstGeom prst="rect">
            <a:avLst/>
          </a:prstGeom>
        </p:spPr>
        <p:txBody>
          <a:bodyPr lIns="0" tIns="0" rIns="0" bIns="0" rtlCol="0" anchor="t">
            <a:spAutoFit/>
          </a:bodyPr>
          <a:lstStyle/>
          <a:p>
            <a:pPr>
              <a:lnSpc>
                <a:spcPts val="3430"/>
              </a:lnSpc>
            </a:pPr>
            <a:r>
              <a:rPr lang="en-US" sz="3118" b="1" dirty="0">
                <a:solidFill>
                  <a:srgbClr val="F3F3F3"/>
                </a:solidFill>
                <a:latin typeface="Poppins Medium" panose="00000600000000000000" pitchFamily="2" charset="0"/>
                <a:cs typeface="Poppins Medium" panose="00000600000000000000" pitchFamily="2" charset="0"/>
              </a:rPr>
              <a:t>GEJALA </a:t>
            </a:r>
          </a:p>
        </p:txBody>
      </p:sp>
      <p:pic>
        <p:nvPicPr>
          <p:cNvPr id="23" name="Picture 23"/>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15790610" y="1428402"/>
            <a:ext cx="487738" cy="468228"/>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54161"/>
        </a:solidFill>
        <a:effectLst/>
      </p:bgPr>
    </p:bg>
    <p:spTree>
      <p:nvGrpSpPr>
        <p:cNvPr id="1" name=""/>
        <p:cNvGrpSpPr/>
        <p:nvPr/>
      </p:nvGrpSpPr>
      <p:grpSpPr>
        <a:xfrm>
          <a:off x="0" y="0"/>
          <a:ext cx="0" cy="0"/>
          <a:chOff x="0" y="0"/>
          <a:chExt cx="0" cy="0"/>
        </a:xfrm>
      </p:grpSpPr>
      <p:grpSp>
        <p:nvGrpSpPr>
          <p:cNvPr id="2" name="Group 2"/>
          <p:cNvGrpSpPr/>
          <p:nvPr/>
        </p:nvGrpSpPr>
        <p:grpSpPr>
          <a:xfrm>
            <a:off x="8866376" y="1188262"/>
            <a:ext cx="8070038" cy="8070038"/>
            <a:chOff x="0" y="0"/>
            <a:chExt cx="812800" cy="812800"/>
          </a:xfrm>
          <a:solidFill>
            <a:schemeClr val="bg1"/>
          </a:solidFill>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pFill/>
          </p:spPr>
        </p:sp>
        <p:sp>
          <p:nvSpPr>
            <p:cNvPr id="4" name="TextBox 4"/>
            <p:cNvSpPr txBox="1"/>
            <p:nvPr/>
          </p:nvSpPr>
          <p:spPr>
            <a:xfrm>
              <a:off x="76200" y="38100"/>
              <a:ext cx="660400" cy="698500"/>
            </a:xfrm>
            <a:prstGeom prst="rect">
              <a:avLst/>
            </a:prstGeom>
            <a:grpFill/>
          </p:spPr>
          <p:txBody>
            <a:bodyPr lIns="50800" tIns="50800" rIns="50800" bIns="50800" rtlCol="0" anchor="ctr"/>
            <a:lstStyle/>
            <a:p>
              <a:pPr algn="ctr">
                <a:lnSpc>
                  <a:spcPts val="2659"/>
                </a:lnSpc>
                <a:spcBef>
                  <a:spcPct val="0"/>
                </a:spcBef>
              </a:pPr>
              <a:endParaRPr/>
            </a:p>
          </p:txBody>
        </p:sp>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738324" y="2577458"/>
            <a:ext cx="6326143" cy="5132083"/>
          </a:xfrm>
          <a:prstGeom prst="rect">
            <a:avLst/>
          </a:prstGeom>
        </p:spPr>
      </p:pic>
      <p:sp>
        <p:nvSpPr>
          <p:cNvPr id="9" name="TextBox 9"/>
          <p:cNvSpPr txBox="1"/>
          <p:nvPr/>
        </p:nvSpPr>
        <p:spPr>
          <a:xfrm>
            <a:off x="1028700" y="4068930"/>
            <a:ext cx="7389215" cy="2149140"/>
          </a:xfrm>
          <a:prstGeom prst="rect">
            <a:avLst/>
          </a:prstGeom>
        </p:spPr>
        <p:txBody>
          <a:bodyPr lIns="0" tIns="0" rIns="0" bIns="0" rtlCol="0" anchor="t">
            <a:spAutoFit/>
          </a:bodyPr>
          <a:lstStyle/>
          <a:p>
            <a:pPr>
              <a:lnSpc>
                <a:spcPts val="5500"/>
              </a:lnSpc>
            </a:pPr>
            <a:r>
              <a:rPr lang="en-US" sz="5000" b="1" dirty="0" err="1">
                <a:solidFill>
                  <a:schemeClr val="accent4">
                    <a:lumMod val="20000"/>
                    <a:lumOff val="80000"/>
                  </a:schemeClr>
                </a:solidFill>
                <a:latin typeface="Poppins Medium" panose="00000600000000000000" pitchFamily="2" charset="0"/>
                <a:cs typeface="Poppins Medium" panose="00000600000000000000" pitchFamily="2" charset="0"/>
              </a:rPr>
              <a:t>Bagaimana</a:t>
            </a:r>
            <a:r>
              <a:rPr lang="en-US" sz="5000" b="1" dirty="0">
                <a:solidFill>
                  <a:schemeClr val="accent4">
                    <a:lumMod val="20000"/>
                    <a:lumOff val="80000"/>
                  </a:schemeClr>
                </a:solidFill>
                <a:latin typeface="Poppins Medium" panose="00000600000000000000" pitchFamily="2" charset="0"/>
                <a:cs typeface="Poppins Medium" panose="00000600000000000000" pitchFamily="2" charset="0"/>
              </a:rPr>
              <a:t> Cara Diagnosis </a:t>
            </a:r>
            <a:r>
              <a:rPr lang="en-US" sz="5000" b="1" dirty="0" err="1">
                <a:solidFill>
                  <a:schemeClr val="accent4">
                    <a:lumMod val="20000"/>
                    <a:lumOff val="80000"/>
                  </a:schemeClr>
                </a:solidFill>
                <a:latin typeface="Poppins Medium" panose="00000600000000000000" pitchFamily="2" charset="0"/>
                <a:cs typeface="Poppins Medium" panose="00000600000000000000" pitchFamily="2" charset="0"/>
              </a:rPr>
              <a:t>Gangguan</a:t>
            </a:r>
            <a:r>
              <a:rPr lang="en-US" sz="5000" b="1" dirty="0">
                <a:solidFill>
                  <a:schemeClr val="accent4">
                    <a:lumMod val="20000"/>
                    <a:lumOff val="80000"/>
                  </a:schemeClr>
                </a:solidFill>
                <a:latin typeface="Poppins Medium" panose="00000600000000000000" pitchFamily="2" charset="0"/>
                <a:cs typeface="Poppins Medium" panose="00000600000000000000" pitchFamily="2" charset="0"/>
              </a:rPr>
              <a:t> Kesehatan Mental?</a:t>
            </a:r>
          </a:p>
        </p:txBody>
      </p:sp>
      <p:pic>
        <p:nvPicPr>
          <p:cNvPr id="10" name="Picture 7">
            <a:hlinkClick r:id="rId6" action="ppaction://hlinksldjump"/>
            <a:extLst>
              <a:ext uri="{FF2B5EF4-FFF2-40B4-BE49-F238E27FC236}">
                <a16:creationId xmlns:a16="http://schemas.microsoft.com/office/drawing/2014/main" id="{3D4CA043-F751-392D-559C-E4F5F58103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589508" y="312841"/>
            <a:ext cx="875421" cy="875421"/>
          </a:xfrm>
          <a:prstGeom prst="rect">
            <a:avLst/>
          </a:prstGeom>
        </p:spPr>
      </p:pic>
      <p:pic>
        <p:nvPicPr>
          <p:cNvPr id="11" name="Picture 10">
            <a:hlinkClick r:id="" action="ppaction://hlinkshowjump?jump=previousslide"/>
            <a:extLst>
              <a:ext uri="{FF2B5EF4-FFF2-40B4-BE49-F238E27FC236}">
                <a16:creationId xmlns:a16="http://schemas.microsoft.com/office/drawing/2014/main" id="{78DACA36-3326-E622-7587-6FF4E12E72C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flipH="1">
            <a:off x="719535" y="8256024"/>
            <a:ext cx="1247987" cy="1247987"/>
          </a:xfrm>
          <a:prstGeom prst="rect">
            <a:avLst/>
          </a:prstGeom>
        </p:spPr>
      </p:pic>
      <p:pic>
        <p:nvPicPr>
          <p:cNvPr id="12" name="Picture 18">
            <a:hlinkClick r:id="" action="ppaction://hlinkshowjump?jump=nextslide"/>
            <a:extLst>
              <a:ext uri="{FF2B5EF4-FFF2-40B4-BE49-F238E27FC236}">
                <a16:creationId xmlns:a16="http://schemas.microsoft.com/office/drawing/2014/main" id="{9458E53F-5DCE-42D7-CBDA-326B062D3E2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6294410" y="8256024"/>
            <a:ext cx="1247987" cy="1247987"/>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D6473"/>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787413"/>
            <a:ext cx="4647883" cy="3535721"/>
            <a:chOff x="0" y="0"/>
            <a:chExt cx="6197177" cy="4714295"/>
          </a:xfrm>
        </p:grpSpPr>
        <p:grpSp>
          <p:nvGrpSpPr>
            <p:cNvPr id="3" name="Group 3"/>
            <p:cNvGrpSpPr/>
            <p:nvPr/>
          </p:nvGrpSpPr>
          <p:grpSpPr>
            <a:xfrm>
              <a:off x="0" y="0"/>
              <a:ext cx="6197177" cy="4714295"/>
              <a:chOff x="0" y="0"/>
              <a:chExt cx="1570252" cy="1194517"/>
            </a:xfrm>
          </p:grpSpPr>
          <p:sp>
            <p:nvSpPr>
              <p:cNvPr id="4" name="Freeform 4"/>
              <p:cNvSpPr/>
              <p:nvPr/>
            </p:nvSpPr>
            <p:spPr>
              <a:xfrm>
                <a:off x="92710" y="106680"/>
                <a:ext cx="1466112" cy="1075137"/>
              </a:xfrm>
              <a:custGeom>
                <a:avLst/>
                <a:gdLst/>
                <a:ahLst/>
                <a:cxnLst/>
                <a:rect l="l" t="t" r="r" b="b"/>
                <a:pathLst>
                  <a:path w="1466112" h="1075137">
                    <a:moveTo>
                      <a:pt x="1439442" y="885907"/>
                    </a:moveTo>
                    <a:cubicBezTo>
                      <a:pt x="1439442" y="973537"/>
                      <a:pt x="1363242" y="1044657"/>
                      <a:pt x="1281962" y="1044657"/>
                    </a:cubicBezTo>
                    <a:lnTo>
                      <a:pt x="66040" y="1044657"/>
                    </a:lnTo>
                    <a:cubicBezTo>
                      <a:pt x="43180" y="1044657"/>
                      <a:pt x="20320" y="1039577"/>
                      <a:pt x="0" y="1030687"/>
                    </a:cubicBezTo>
                    <a:cubicBezTo>
                      <a:pt x="26670" y="1058627"/>
                      <a:pt x="63500" y="1075137"/>
                      <a:pt x="103471" y="1075137"/>
                    </a:cubicBezTo>
                    <a:lnTo>
                      <a:pt x="1320062" y="1075137"/>
                    </a:lnTo>
                    <a:cubicBezTo>
                      <a:pt x="1400072" y="1075137"/>
                      <a:pt x="1466112" y="1009097"/>
                      <a:pt x="1466112" y="929087"/>
                    </a:cubicBezTo>
                    <a:lnTo>
                      <a:pt x="1466112" y="95250"/>
                    </a:lnTo>
                    <a:cubicBezTo>
                      <a:pt x="1466112" y="58420"/>
                      <a:pt x="1452142" y="25400"/>
                      <a:pt x="1430552" y="0"/>
                    </a:cubicBezTo>
                    <a:cubicBezTo>
                      <a:pt x="1436902" y="16510"/>
                      <a:pt x="1439442" y="34290"/>
                      <a:pt x="1439442" y="52070"/>
                    </a:cubicBezTo>
                    <a:lnTo>
                      <a:pt x="1439442" y="885907"/>
                    </a:lnTo>
                    <a:lnTo>
                      <a:pt x="1439442" y="885907"/>
                    </a:lnTo>
                    <a:close/>
                  </a:path>
                </a:pathLst>
              </a:custGeom>
              <a:solidFill>
                <a:srgbClr val="9B86B7"/>
              </a:solidFill>
            </p:spPr>
          </p:sp>
          <p:sp>
            <p:nvSpPr>
              <p:cNvPr id="5" name="Freeform 5"/>
              <p:cNvSpPr/>
              <p:nvPr/>
            </p:nvSpPr>
            <p:spPr>
              <a:xfrm>
                <a:off x="12700" y="12700"/>
                <a:ext cx="1505482" cy="1125937"/>
              </a:xfrm>
              <a:custGeom>
                <a:avLst/>
                <a:gdLst/>
                <a:ahLst/>
                <a:cxnLst/>
                <a:rect l="l" t="t" r="r" b="b"/>
                <a:pathLst>
                  <a:path w="1505482" h="1125937">
                    <a:moveTo>
                      <a:pt x="146050" y="1125937"/>
                    </a:moveTo>
                    <a:lnTo>
                      <a:pt x="1359432" y="1125937"/>
                    </a:lnTo>
                    <a:cubicBezTo>
                      <a:pt x="1439442" y="1125937"/>
                      <a:pt x="1505482" y="1059897"/>
                      <a:pt x="1505482" y="979887"/>
                    </a:cubicBezTo>
                    <a:lnTo>
                      <a:pt x="1505482" y="146050"/>
                    </a:lnTo>
                    <a:cubicBezTo>
                      <a:pt x="1505482" y="66040"/>
                      <a:pt x="1439442" y="0"/>
                      <a:pt x="1359432" y="0"/>
                    </a:cubicBezTo>
                    <a:lnTo>
                      <a:pt x="146050" y="0"/>
                    </a:lnTo>
                    <a:cubicBezTo>
                      <a:pt x="66040" y="0"/>
                      <a:pt x="0" y="66040"/>
                      <a:pt x="0" y="146050"/>
                    </a:cubicBezTo>
                    <a:lnTo>
                      <a:pt x="0" y="979887"/>
                    </a:lnTo>
                    <a:cubicBezTo>
                      <a:pt x="0" y="1061167"/>
                      <a:pt x="66040" y="1125937"/>
                      <a:pt x="146050" y="1125937"/>
                    </a:cubicBezTo>
                    <a:close/>
                  </a:path>
                </a:pathLst>
              </a:custGeom>
              <a:solidFill>
                <a:srgbClr val="E9EAF6"/>
              </a:solidFill>
            </p:spPr>
          </p:sp>
          <p:sp>
            <p:nvSpPr>
              <p:cNvPr id="6" name="Freeform 6"/>
              <p:cNvSpPr/>
              <p:nvPr/>
            </p:nvSpPr>
            <p:spPr>
              <a:xfrm>
                <a:off x="0" y="0"/>
                <a:ext cx="1570252" cy="1194517"/>
              </a:xfrm>
              <a:custGeom>
                <a:avLst/>
                <a:gdLst/>
                <a:ahLst/>
                <a:cxnLst/>
                <a:rect l="l" t="t" r="r" b="b"/>
                <a:pathLst>
                  <a:path w="1570252" h="1194517">
                    <a:moveTo>
                      <a:pt x="1506752" y="74930"/>
                    </a:moveTo>
                    <a:cubicBezTo>
                      <a:pt x="1478812" y="30480"/>
                      <a:pt x="1429282" y="0"/>
                      <a:pt x="1372132" y="0"/>
                    </a:cubicBezTo>
                    <a:lnTo>
                      <a:pt x="158750" y="0"/>
                    </a:lnTo>
                    <a:cubicBezTo>
                      <a:pt x="71120" y="0"/>
                      <a:pt x="0" y="71120"/>
                      <a:pt x="0" y="158750"/>
                    </a:cubicBezTo>
                    <a:lnTo>
                      <a:pt x="0" y="992587"/>
                    </a:lnTo>
                    <a:cubicBezTo>
                      <a:pt x="0" y="1044657"/>
                      <a:pt x="25400" y="1090377"/>
                      <a:pt x="63500" y="1119587"/>
                    </a:cubicBezTo>
                    <a:cubicBezTo>
                      <a:pt x="91440" y="1164037"/>
                      <a:pt x="140970" y="1194517"/>
                      <a:pt x="197347" y="1194517"/>
                    </a:cubicBezTo>
                    <a:lnTo>
                      <a:pt x="1411502" y="1194517"/>
                    </a:lnTo>
                    <a:cubicBezTo>
                      <a:pt x="1499132" y="1194517"/>
                      <a:pt x="1570252" y="1123397"/>
                      <a:pt x="1570252" y="1035767"/>
                    </a:cubicBezTo>
                    <a:lnTo>
                      <a:pt x="1570252" y="201930"/>
                    </a:lnTo>
                    <a:cubicBezTo>
                      <a:pt x="1570252" y="149860"/>
                      <a:pt x="1544852" y="104140"/>
                      <a:pt x="1506752" y="74930"/>
                    </a:cubicBezTo>
                    <a:close/>
                    <a:moveTo>
                      <a:pt x="12700" y="992587"/>
                    </a:moveTo>
                    <a:lnTo>
                      <a:pt x="12700" y="158750"/>
                    </a:lnTo>
                    <a:cubicBezTo>
                      <a:pt x="12700" y="78740"/>
                      <a:pt x="78740" y="12700"/>
                      <a:pt x="158750" y="12700"/>
                    </a:cubicBezTo>
                    <a:lnTo>
                      <a:pt x="1372132" y="12700"/>
                    </a:lnTo>
                    <a:cubicBezTo>
                      <a:pt x="1452142" y="12700"/>
                      <a:pt x="1518182" y="78740"/>
                      <a:pt x="1518182" y="158750"/>
                    </a:cubicBezTo>
                    <a:lnTo>
                      <a:pt x="1518182" y="992587"/>
                    </a:lnTo>
                    <a:cubicBezTo>
                      <a:pt x="1518182" y="1072597"/>
                      <a:pt x="1452142" y="1138637"/>
                      <a:pt x="1372132" y="1138637"/>
                    </a:cubicBezTo>
                    <a:lnTo>
                      <a:pt x="158750" y="1138637"/>
                    </a:lnTo>
                    <a:cubicBezTo>
                      <a:pt x="78740" y="1138637"/>
                      <a:pt x="12700" y="1073867"/>
                      <a:pt x="12700" y="992587"/>
                    </a:cubicBezTo>
                    <a:close/>
                    <a:moveTo>
                      <a:pt x="1558822" y="1035767"/>
                    </a:moveTo>
                    <a:cubicBezTo>
                      <a:pt x="1558822" y="1115777"/>
                      <a:pt x="1491512" y="1181817"/>
                      <a:pt x="1411502" y="1181817"/>
                    </a:cubicBezTo>
                    <a:lnTo>
                      <a:pt x="197347" y="1181817"/>
                    </a:lnTo>
                    <a:cubicBezTo>
                      <a:pt x="157480" y="1181817"/>
                      <a:pt x="120650" y="1165307"/>
                      <a:pt x="93980" y="1137367"/>
                    </a:cubicBezTo>
                    <a:cubicBezTo>
                      <a:pt x="114300" y="1146257"/>
                      <a:pt x="135890" y="1151337"/>
                      <a:pt x="160020" y="1151337"/>
                    </a:cubicBezTo>
                    <a:lnTo>
                      <a:pt x="1373402" y="1151337"/>
                    </a:lnTo>
                    <a:cubicBezTo>
                      <a:pt x="1461032" y="1151337"/>
                      <a:pt x="1532152" y="1080217"/>
                      <a:pt x="1532152" y="992587"/>
                    </a:cubicBezTo>
                    <a:lnTo>
                      <a:pt x="1532152" y="158750"/>
                    </a:lnTo>
                    <a:cubicBezTo>
                      <a:pt x="1532152" y="140970"/>
                      <a:pt x="1528342" y="123190"/>
                      <a:pt x="1523262" y="106680"/>
                    </a:cubicBezTo>
                    <a:cubicBezTo>
                      <a:pt x="1544852" y="132080"/>
                      <a:pt x="1558822" y="165100"/>
                      <a:pt x="1558822" y="201930"/>
                    </a:cubicBezTo>
                    <a:lnTo>
                      <a:pt x="1558822" y="1035767"/>
                    </a:lnTo>
                    <a:cubicBezTo>
                      <a:pt x="1558822" y="1035767"/>
                      <a:pt x="1558822" y="1035767"/>
                      <a:pt x="1558822" y="1035767"/>
                    </a:cubicBezTo>
                    <a:close/>
                  </a:path>
                </a:pathLst>
              </a:custGeom>
              <a:solidFill>
                <a:srgbClr val="9B86B7"/>
              </a:solidFill>
            </p:spPr>
          </p:sp>
        </p:grpSp>
        <p:grpSp>
          <p:nvGrpSpPr>
            <p:cNvPr id="7" name="Group 7"/>
            <p:cNvGrpSpPr/>
            <p:nvPr/>
          </p:nvGrpSpPr>
          <p:grpSpPr>
            <a:xfrm>
              <a:off x="403014" y="415933"/>
              <a:ext cx="5265731" cy="938688"/>
              <a:chOff x="0" y="0"/>
              <a:chExt cx="10736290" cy="1913890"/>
            </a:xfrm>
          </p:grpSpPr>
          <p:sp>
            <p:nvSpPr>
              <p:cNvPr id="8" name="Freeform 8"/>
              <p:cNvSpPr/>
              <p:nvPr/>
            </p:nvSpPr>
            <p:spPr>
              <a:xfrm>
                <a:off x="0" y="0"/>
                <a:ext cx="10736290" cy="1913890"/>
              </a:xfrm>
              <a:custGeom>
                <a:avLst/>
                <a:gdLst/>
                <a:ahLst/>
                <a:cxnLst/>
                <a:rect l="l" t="t" r="r" b="b"/>
                <a:pathLst>
                  <a:path w="10736290" h="1913890">
                    <a:moveTo>
                      <a:pt x="10736290" y="956945"/>
                    </a:moveTo>
                    <a:lnTo>
                      <a:pt x="10736290" y="956945"/>
                    </a:lnTo>
                    <a:cubicBezTo>
                      <a:pt x="10736290" y="1485392"/>
                      <a:pt x="10307919" y="1913890"/>
                      <a:pt x="9779345" y="1913890"/>
                    </a:cubicBezTo>
                    <a:lnTo>
                      <a:pt x="956945" y="1913890"/>
                    </a:lnTo>
                    <a:cubicBezTo>
                      <a:pt x="428371" y="1913890"/>
                      <a:pt x="0" y="1485392"/>
                      <a:pt x="0" y="956945"/>
                    </a:cubicBezTo>
                    <a:lnTo>
                      <a:pt x="0" y="956945"/>
                    </a:lnTo>
                    <a:cubicBezTo>
                      <a:pt x="0" y="428371"/>
                      <a:pt x="428371" y="0"/>
                      <a:pt x="956945" y="0"/>
                    </a:cubicBezTo>
                    <a:lnTo>
                      <a:pt x="9779345" y="0"/>
                    </a:lnTo>
                    <a:cubicBezTo>
                      <a:pt x="10307793" y="0"/>
                      <a:pt x="10736290" y="428371"/>
                      <a:pt x="10736290" y="956945"/>
                    </a:cubicBezTo>
                    <a:close/>
                  </a:path>
                </a:pathLst>
              </a:custGeom>
              <a:solidFill>
                <a:srgbClr val="AAC1D1"/>
              </a:solidFill>
            </p:spPr>
          </p:sp>
        </p:gr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844548" y="632297"/>
              <a:ext cx="383658" cy="434740"/>
            </a:xfrm>
            <a:prstGeom prst="rect">
              <a:avLst/>
            </a:prstGeom>
          </p:spPr>
        </p:pic>
        <p:sp>
          <p:nvSpPr>
            <p:cNvPr id="10" name="TextBox 10"/>
            <p:cNvSpPr txBox="1"/>
            <p:nvPr/>
          </p:nvSpPr>
          <p:spPr>
            <a:xfrm>
              <a:off x="896179" y="613585"/>
              <a:ext cx="3514293" cy="456280"/>
            </a:xfrm>
            <a:prstGeom prst="rect">
              <a:avLst/>
            </a:prstGeom>
          </p:spPr>
          <p:txBody>
            <a:bodyPr lIns="0" tIns="0" rIns="0" bIns="0" rtlCol="0" anchor="t">
              <a:spAutoFit/>
            </a:bodyPr>
            <a:lstStyle/>
            <a:p>
              <a:pPr algn="ctr">
                <a:lnSpc>
                  <a:spcPts val="2565"/>
                </a:lnSpc>
              </a:pPr>
              <a:r>
                <a:rPr lang="en-US" sz="2565" b="1" dirty="0">
                  <a:solidFill>
                    <a:srgbClr val="154161"/>
                  </a:solidFill>
                  <a:latin typeface="Poppins Medium" panose="00000600000000000000" pitchFamily="2" charset="0"/>
                  <a:cs typeface="Poppins Medium" panose="00000600000000000000" pitchFamily="2" charset="0"/>
                </a:rPr>
                <a:t>01</a:t>
              </a:r>
            </a:p>
          </p:txBody>
        </p:sp>
        <p:sp>
          <p:nvSpPr>
            <p:cNvPr id="11" name="TextBox 11"/>
            <p:cNvSpPr txBox="1"/>
            <p:nvPr/>
          </p:nvSpPr>
          <p:spPr>
            <a:xfrm>
              <a:off x="220385" y="1530909"/>
              <a:ext cx="5630988" cy="2044251"/>
            </a:xfrm>
            <a:prstGeom prst="rect">
              <a:avLst/>
            </a:prstGeom>
          </p:spPr>
          <p:txBody>
            <a:bodyPr lIns="0" tIns="0" rIns="0" bIns="0" rtlCol="0" anchor="t">
              <a:spAutoFit/>
            </a:bodyPr>
            <a:lstStyle/>
            <a:p>
              <a:pPr algn="ctr">
                <a:lnSpc>
                  <a:spcPts val="4104"/>
                </a:lnSpc>
              </a:pPr>
              <a:r>
                <a:rPr lang="en-US" sz="2565" dirty="0" err="1">
                  <a:solidFill>
                    <a:srgbClr val="154161"/>
                  </a:solidFill>
                  <a:latin typeface="Poppins Medium"/>
                </a:rPr>
                <a:t>Gejala</a:t>
              </a:r>
              <a:r>
                <a:rPr lang="en-US" sz="2565" dirty="0">
                  <a:solidFill>
                    <a:srgbClr val="154161"/>
                  </a:solidFill>
                  <a:latin typeface="Poppins Medium"/>
                </a:rPr>
                <a:t> yang </a:t>
              </a:r>
              <a:r>
                <a:rPr lang="en-US" sz="2565" dirty="0" err="1">
                  <a:solidFill>
                    <a:srgbClr val="154161"/>
                  </a:solidFill>
                  <a:latin typeface="Poppins Medium"/>
                </a:rPr>
                <a:t>dialami</a:t>
              </a:r>
              <a:r>
                <a:rPr lang="en-US" sz="2565" dirty="0">
                  <a:solidFill>
                    <a:srgbClr val="154161"/>
                  </a:solidFill>
                  <a:latin typeface="Poppins Medium"/>
                </a:rPr>
                <a:t> oleh </a:t>
              </a:r>
              <a:r>
                <a:rPr lang="en-US" sz="2565" dirty="0" err="1">
                  <a:solidFill>
                    <a:srgbClr val="154161"/>
                  </a:solidFill>
                  <a:latin typeface="Poppins Medium"/>
                </a:rPr>
                <a:t>pasien</a:t>
              </a:r>
              <a:r>
                <a:rPr lang="en-US" sz="2565" dirty="0">
                  <a:solidFill>
                    <a:srgbClr val="154161"/>
                  </a:solidFill>
                  <a:latin typeface="Poppins Medium"/>
                </a:rPr>
                <a:t> </a:t>
              </a:r>
              <a:r>
                <a:rPr lang="en-US" sz="2565" dirty="0" err="1">
                  <a:solidFill>
                    <a:srgbClr val="154161"/>
                  </a:solidFill>
                  <a:latin typeface="Poppins Medium"/>
                </a:rPr>
                <a:t>dalam</a:t>
              </a:r>
              <a:r>
                <a:rPr lang="en-US" sz="2565" dirty="0">
                  <a:solidFill>
                    <a:srgbClr val="154161"/>
                  </a:solidFill>
                  <a:latin typeface="Poppins Medium"/>
                </a:rPr>
                <a:t> </a:t>
              </a:r>
              <a:r>
                <a:rPr lang="en-US" sz="2565" dirty="0" err="1">
                  <a:solidFill>
                    <a:srgbClr val="154161"/>
                  </a:solidFill>
                  <a:latin typeface="Poppins Medium"/>
                </a:rPr>
                <a:t>kehidupan</a:t>
              </a:r>
              <a:r>
                <a:rPr lang="en-US" sz="2565" dirty="0">
                  <a:solidFill>
                    <a:srgbClr val="154161"/>
                  </a:solidFill>
                  <a:latin typeface="Poppins Medium"/>
                </a:rPr>
                <a:t> </a:t>
              </a:r>
              <a:r>
                <a:rPr lang="en-US" sz="2565" dirty="0" err="1">
                  <a:solidFill>
                    <a:srgbClr val="154161"/>
                  </a:solidFill>
                  <a:latin typeface="Poppins Medium"/>
                </a:rPr>
                <a:t>sehari-hari</a:t>
              </a:r>
              <a:endParaRPr lang="en-US" sz="2565" dirty="0">
                <a:solidFill>
                  <a:srgbClr val="154161"/>
                </a:solidFill>
                <a:latin typeface="Poppins Medium"/>
              </a:endParaRPr>
            </a:p>
          </p:txBody>
        </p:sp>
      </p:grpSp>
      <p:pic>
        <p:nvPicPr>
          <p:cNvPr id="12" name="Picture 12"/>
          <p:cNvPicPr>
            <a:picLocks noChangeAspect="1"/>
          </p:cNvPicPr>
          <p:nvPr/>
        </p:nvPicPr>
        <p:blipFill>
          <a:blip r:embed="rId6"/>
          <a:srcRect/>
          <a:stretch>
            <a:fillRect/>
          </a:stretch>
        </p:blipFill>
        <p:spPr>
          <a:xfrm>
            <a:off x="13700130" y="0"/>
            <a:ext cx="4732020" cy="10287000"/>
          </a:xfrm>
          <a:prstGeom prst="rect">
            <a:avLst/>
          </a:prstGeom>
        </p:spPr>
      </p:pic>
      <p:grpSp>
        <p:nvGrpSpPr>
          <p:cNvPr id="13" name="Group 13"/>
          <p:cNvGrpSpPr/>
          <p:nvPr/>
        </p:nvGrpSpPr>
        <p:grpSpPr>
          <a:xfrm>
            <a:off x="11571462" y="1820573"/>
            <a:ext cx="4648835" cy="3515230"/>
            <a:chOff x="0" y="0"/>
            <a:chExt cx="6198447" cy="4686973"/>
          </a:xfrm>
        </p:grpSpPr>
        <p:grpSp>
          <p:nvGrpSpPr>
            <p:cNvPr id="14" name="Group 14"/>
            <p:cNvGrpSpPr/>
            <p:nvPr/>
          </p:nvGrpSpPr>
          <p:grpSpPr>
            <a:xfrm>
              <a:off x="0" y="0"/>
              <a:ext cx="6198447" cy="4686973"/>
              <a:chOff x="0" y="0"/>
              <a:chExt cx="1570252" cy="1187351"/>
            </a:xfrm>
          </p:grpSpPr>
          <p:sp>
            <p:nvSpPr>
              <p:cNvPr id="15" name="Freeform 15"/>
              <p:cNvSpPr/>
              <p:nvPr/>
            </p:nvSpPr>
            <p:spPr>
              <a:xfrm>
                <a:off x="92710" y="106680"/>
                <a:ext cx="1466112" cy="1067971"/>
              </a:xfrm>
              <a:custGeom>
                <a:avLst/>
                <a:gdLst/>
                <a:ahLst/>
                <a:cxnLst/>
                <a:rect l="l" t="t" r="r" b="b"/>
                <a:pathLst>
                  <a:path w="1466112" h="1067971">
                    <a:moveTo>
                      <a:pt x="1439442" y="878741"/>
                    </a:moveTo>
                    <a:cubicBezTo>
                      <a:pt x="1439442" y="966371"/>
                      <a:pt x="1363242" y="1037491"/>
                      <a:pt x="1281962" y="1037491"/>
                    </a:cubicBezTo>
                    <a:lnTo>
                      <a:pt x="66040" y="1037491"/>
                    </a:lnTo>
                    <a:cubicBezTo>
                      <a:pt x="43180" y="1037491"/>
                      <a:pt x="20320" y="1032411"/>
                      <a:pt x="0" y="1023521"/>
                    </a:cubicBezTo>
                    <a:cubicBezTo>
                      <a:pt x="26670" y="1051461"/>
                      <a:pt x="63500" y="1067971"/>
                      <a:pt x="103471" y="1067971"/>
                    </a:cubicBezTo>
                    <a:lnTo>
                      <a:pt x="1320062" y="1067971"/>
                    </a:lnTo>
                    <a:cubicBezTo>
                      <a:pt x="1400072" y="1067971"/>
                      <a:pt x="1466112" y="1001931"/>
                      <a:pt x="1466112" y="921921"/>
                    </a:cubicBezTo>
                    <a:lnTo>
                      <a:pt x="1466112" y="95250"/>
                    </a:lnTo>
                    <a:cubicBezTo>
                      <a:pt x="1466112" y="58420"/>
                      <a:pt x="1452142" y="25400"/>
                      <a:pt x="1430552" y="0"/>
                    </a:cubicBezTo>
                    <a:cubicBezTo>
                      <a:pt x="1436902" y="16510"/>
                      <a:pt x="1439442" y="34290"/>
                      <a:pt x="1439442" y="52070"/>
                    </a:cubicBezTo>
                    <a:lnTo>
                      <a:pt x="1439442" y="878741"/>
                    </a:lnTo>
                    <a:lnTo>
                      <a:pt x="1439442" y="878741"/>
                    </a:lnTo>
                    <a:close/>
                  </a:path>
                </a:pathLst>
              </a:custGeom>
              <a:solidFill>
                <a:srgbClr val="9B86B7"/>
              </a:solidFill>
            </p:spPr>
          </p:sp>
          <p:sp>
            <p:nvSpPr>
              <p:cNvPr id="16" name="Freeform 16"/>
              <p:cNvSpPr/>
              <p:nvPr/>
            </p:nvSpPr>
            <p:spPr>
              <a:xfrm>
                <a:off x="12700" y="12700"/>
                <a:ext cx="1505482" cy="1118771"/>
              </a:xfrm>
              <a:custGeom>
                <a:avLst/>
                <a:gdLst/>
                <a:ahLst/>
                <a:cxnLst/>
                <a:rect l="l" t="t" r="r" b="b"/>
                <a:pathLst>
                  <a:path w="1505482" h="1118771">
                    <a:moveTo>
                      <a:pt x="146050" y="1118771"/>
                    </a:moveTo>
                    <a:lnTo>
                      <a:pt x="1359432" y="1118771"/>
                    </a:lnTo>
                    <a:cubicBezTo>
                      <a:pt x="1439442" y="1118771"/>
                      <a:pt x="1505482" y="1052731"/>
                      <a:pt x="1505482" y="972721"/>
                    </a:cubicBezTo>
                    <a:lnTo>
                      <a:pt x="1505482" y="146050"/>
                    </a:lnTo>
                    <a:cubicBezTo>
                      <a:pt x="1505482" y="66040"/>
                      <a:pt x="1439442" y="0"/>
                      <a:pt x="1359432" y="0"/>
                    </a:cubicBezTo>
                    <a:lnTo>
                      <a:pt x="146050" y="0"/>
                    </a:lnTo>
                    <a:cubicBezTo>
                      <a:pt x="66040" y="0"/>
                      <a:pt x="0" y="66040"/>
                      <a:pt x="0" y="146050"/>
                    </a:cubicBezTo>
                    <a:lnTo>
                      <a:pt x="0" y="972721"/>
                    </a:lnTo>
                    <a:cubicBezTo>
                      <a:pt x="0" y="1054000"/>
                      <a:pt x="66040" y="1118771"/>
                      <a:pt x="146050" y="1118771"/>
                    </a:cubicBezTo>
                    <a:close/>
                  </a:path>
                </a:pathLst>
              </a:custGeom>
              <a:solidFill>
                <a:srgbClr val="E9EAF6"/>
              </a:solidFill>
            </p:spPr>
          </p:sp>
          <p:sp>
            <p:nvSpPr>
              <p:cNvPr id="17" name="Freeform 17"/>
              <p:cNvSpPr/>
              <p:nvPr/>
            </p:nvSpPr>
            <p:spPr>
              <a:xfrm>
                <a:off x="0" y="0"/>
                <a:ext cx="1570252" cy="1187351"/>
              </a:xfrm>
              <a:custGeom>
                <a:avLst/>
                <a:gdLst/>
                <a:ahLst/>
                <a:cxnLst/>
                <a:rect l="l" t="t" r="r" b="b"/>
                <a:pathLst>
                  <a:path w="1570252" h="1187351">
                    <a:moveTo>
                      <a:pt x="1506752" y="74930"/>
                    </a:moveTo>
                    <a:cubicBezTo>
                      <a:pt x="1478812" y="30480"/>
                      <a:pt x="1429282" y="0"/>
                      <a:pt x="1372132" y="0"/>
                    </a:cubicBezTo>
                    <a:lnTo>
                      <a:pt x="158750" y="0"/>
                    </a:lnTo>
                    <a:cubicBezTo>
                      <a:pt x="71120" y="0"/>
                      <a:pt x="0" y="71120"/>
                      <a:pt x="0" y="158750"/>
                    </a:cubicBezTo>
                    <a:lnTo>
                      <a:pt x="0" y="985421"/>
                    </a:lnTo>
                    <a:cubicBezTo>
                      <a:pt x="0" y="1037491"/>
                      <a:pt x="25400" y="1083211"/>
                      <a:pt x="63500" y="1112421"/>
                    </a:cubicBezTo>
                    <a:cubicBezTo>
                      <a:pt x="91440" y="1156871"/>
                      <a:pt x="140970" y="1187351"/>
                      <a:pt x="197347" y="1187351"/>
                    </a:cubicBezTo>
                    <a:lnTo>
                      <a:pt x="1411502" y="1187351"/>
                    </a:lnTo>
                    <a:cubicBezTo>
                      <a:pt x="1499132" y="1187351"/>
                      <a:pt x="1570252" y="1116231"/>
                      <a:pt x="1570252" y="1028601"/>
                    </a:cubicBezTo>
                    <a:lnTo>
                      <a:pt x="1570252" y="201930"/>
                    </a:lnTo>
                    <a:cubicBezTo>
                      <a:pt x="1570252" y="149860"/>
                      <a:pt x="1544852" y="104140"/>
                      <a:pt x="1506752" y="74930"/>
                    </a:cubicBezTo>
                    <a:close/>
                    <a:moveTo>
                      <a:pt x="12700" y="985421"/>
                    </a:moveTo>
                    <a:lnTo>
                      <a:pt x="12700" y="158750"/>
                    </a:lnTo>
                    <a:cubicBezTo>
                      <a:pt x="12700" y="78740"/>
                      <a:pt x="78740" y="12700"/>
                      <a:pt x="158750" y="12700"/>
                    </a:cubicBezTo>
                    <a:lnTo>
                      <a:pt x="1372132" y="12700"/>
                    </a:lnTo>
                    <a:cubicBezTo>
                      <a:pt x="1452142" y="12700"/>
                      <a:pt x="1518182" y="78740"/>
                      <a:pt x="1518182" y="158750"/>
                    </a:cubicBezTo>
                    <a:lnTo>
                      <a:pt x="1518182" y="985421"/>
                    </a:lnTo>
                    <a:cubicBezTo>
                      <a:pt x="1518182" y="1065431"/>
                      <a:pt x="1452142" y="1131471"/>
                      <a:pt x="1372132" y="1131471"/>
                    </a:cubicBezTo>
                    <a:lnTo>
                      <a:pt x="158750" y="1131471"/>
                    </a:lnTo>
                    <a:cubicBezTo>
                      <a:pt x="78740" y="1131471"/>
                      <a:pt x="12700" y="1066700"/>
                      <a:pt x="12700" y="985421"/>
                    </a:cubicBezTo>
                    <a:close/>
                    <a:moveTo>
                      <a:pt x="1558822" y="1028600"/>
                    </a:moveTo>
                    <a:cubicBezTo>
                      <a:pt x="1558822" y="1108611"/>
                      <a:pt x="1491512" y="1174650"/>
                      <a:pt x="1411502" y="1174650"/>
                    </a:cubicBezTo>
                    <a:lnTo>
                      <a:pt x="197347" y="1174650"/>
                    </a:lnTo>
                    <a:cubicBezTo>
                      <a:pt x="157480" y="1174650"/>
                      <a:pt x="120650" y="1158141"/>
                      <a:pt x="93980" y="1130200"/>
                    </a:cubicBezTo>
                    <a:cubicBezTo>
                      <a:pt x="114300" y="1139091"/>
                      <a:pt x="135890" y="1144171"/>
                      <a:pt x="160020" y="1144171"/>
                    </a:cubicBezTo>
                    <a:lnTo>
                      <a:pt x="1373402" y="1144171"/>
                    </a:lnTo>
                    <a:cubicBezTo>
                      <a:pt x="1461032" y="1144171"/>
                      <a:pt x="1532152" y="1073050"/>
                      <a:pt x="1532152" y="985421"/>
                    </a:cubicBezTo>
                    <a:lnTo>
                      <a:pt x="1532152" y="158750"/>
                    </a:lnTo>
                    <a:cubicBezTo>
                      <a:pt x="1532152" y="140970"/>
                      <a:pt x="1528342" y="123190"/>
                      <a:pt x="1523262" y="106680"/>
                    </a:cubicBezTo>
                    <a:cubicBezTo>
                      <a:pt x="1544852" y="132080"/>
                      <a:pt x="1558822" y="165100"/>
                      <a:pt x="1558822" y="201930"/>
                    </a:cubicBezTo>
                    <a:lnTo>
                      <a:pt x="1558822" y="1028600"/>
                    </a:lnTo>
                    <a:cubicBezTo>
                      <a:pt x="1558822" y="1028600"/>
                      <a:pt x="1558822" y="1028600"/>
                      <a:pt x="1558822" y="1028600"/>
                    </a:cubicBezTo>
                    <a:close/>
                  </a:path>
                </a:pathLst>
              </a:custGeom>
              <a:solidFill>
                <a:srgbClr val="9B86B7"/>
              </a:solidFill>
            </p:spPr>
          </p:sp>
        </p:grpSp>
        <p:grpSp>
          <p:nvGrpSpPr>
            <p:cNvPr id="18" name="Group 18"/>
            <p:cNvGrpSpPr/>
            <p:nvPr/>
          </p:nvGrpSpPr>
          <p:grpSpPr>
            <a:xfrm>
              <a:off x="403096" y="416018"/>
              <a:ext cx="5266810" cy="938881"/>
              <a:chOff x="0" y="0"/>
              <a:chExt cx="10736290" cy="1913890"/>
            </a:xfrm>
          </p:grpSpPr>
          <p:sp>
            <p:nvSpPr>
              <p:cNvPr id="19" name="Freeform 19"/>
              <p:cNvSpPr/>
              <p:nvPr/>
            </p:nvSpPr>
            <p:spPr>
              <a:xfrm>
                <a:off x="0" y="0"/>
                <a:ext cx="10736290" cy="1913890"/>
              </a:xfrm>
              <a:custGeom>
                <a:avLst/>
                <a:gdLst/>
                <a:ahLst/>
                <a:cxnLst/>
                <a:rect l="l" t="t" r="r" b="b"/>
                <a:pathLst>
                  <a:path w="10736290" h="1913890">
                    <a:moveTo>
                      <a:pt x="10736290" y="956945"/>
                    </a:moveTo>
                    <a:lnTo>
                      <a:pt x="10736290" y="956945"/>
                    </a:lnTo>
                    <a:cubicBezTo>
                      <a:pt x="10736290" y="1485392"/>
                      <a:pt x="10307919" y="1913890"/>
                      <a:pt x="9779345" y="1913890"/>
                    </a:cubicBezTo>
                    <a:lnTo>
                      <a:pt x="956945" y="1913890"/>
                    </a:lnTo>
                    <a:cubicBezTo>
                      <a:pt x="428371" y="1913890"/>
                      <a:pt x="0" y="1485392"/>
                      <a:pt x="0" y="956945"/>
                    </a:cubicBezTo>
                    <a:lnTo>
                      <a:pt x="0" y="956945"/>
                    </a:lnTo>
                    <a:cubicBezTo>
                      <a:pt x="0" y="428371"/>
                      <a:pt x="428371" y="0"/>
                      <a:pt x="956945" y="0"/>
                    </a:cubicBezTo>
                    <a:lnTo>
                      <a:pt x="9779345" y="0"/>
                    </a:lnTo>
                    <a:cubicBezTo>
                      <a:pt x="10307793" y="0"/>
                      <a:pt x="10736290" y="428371"/>
                      <a:pt x="10736290" y="956945"/>
                    </a:cubicBezTo>
                    <a:close/>
                  </a:path>
                </a:pathLst>
              </a:custGeom>
              <a:solidFill>
                <a:srgbClr val="AAC1D1"/>
              </a:solidFill>
            </p:spPr>
          </p:sp>
        </p:grpSp>
        <p:pic>
          <p:nvPicPr>
            <p:cNvPr id="20" name="Picture 2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845541" y="632426"/>
              <a:ext cx="383736" cy="434829"/>
            </a:xfrm>
            <a:prstGeom prst="rect">
              <a:avLst/>
            </a:prstGeom>
          </p:spPr>
        </p:pic>
        <p:sp>
          <p:nvSpPr>
            <p:cNvPr id="21" name="TextBox 21"/>
            <p:cNvSpPr txBox="1"/>
            <p:nvPr/>
          </p:nvSpPr>
          <p:spPr>
            <a:xfrm>
              <a:off x="896363" y="609640"/>
              <a:ext cx="3515014" cy="456280"/>
            </a:xfrm>
            <a:prstGeom prst="rect">
              <a:avLst/>
            </a:prstGeom>
          </p:spPr>
          <p:txBody>
            <a:bodyPr lIns="0" tIns="0" rIns="0" bIns="0" rtlCol="0" anchor="t">
              <a:spAutoFit/>
            </a:bodyPr>
            <a:lstStyle/>
            <a:p>
              <a:pPr algn="ctr">
                <a:lnSpc>
                  <a:spcPts val="2565"/>
                </a:lnSpc>
              </a:pPr>
              <a:r>
                <a:rPr lang="en-US" sz="2565" b="1" dirty="0">
                  <a:solidFill>
                    <a:srgbClr val="154161"/>
                  </a:solidFill>
                  <a:latin typeface="Poppins Medium" panose="00000600000000000000" pitchFamily="2" charset="0"/>
                  <a:cs typeface="Poppins Medium" panose="00000600000000000000" pitchFamily="2" charset="0"/>
                </a:rPr>
                <a:t>03</a:t>
              </a:r>
            </a:p>
          </p:txBody>
        </p:sp>
        <p:sp>
          <p:nvSpPr>
            <p:cNvPr id="22" name="TextBox 22"/>
            <p:cNvSpPr txBox="1"/>
            <p:nvPr/>
          </p:nvSpPr>
          <p:spPr>
            <a:xfrm>
              <a:off x="220429" y="1531251"/>
              <a:ext cx="5632142" cy="2050733"/>
            </a:xfrm>
            <a:prstGeom prst="rect">
              <a:avLst/>
            </a:prstGeom>
          </p:spPr>
          <p:txBody>
            <a:bodyPr lIns="0" tIns="0" rIns="0" bIns="0" rtlCol="0" anchor="t">
              <a:spAutoFit/>
            </a:bodyPr>
            <a:lstStyle/>
            <a:p>
              <a:pPr algn="ctr">
                <a:lnSpc>
                  <a:spcPts val="4105"/>
                </a:lnSpc>
              </a:pPr>
              <a:r>
                <a:rPr lang="en-US" sz="2565" dirty="0" err="1">
                  <a:solidFill>
                    <a:srgbClr val="154161"/>
                  </a:solidFill>
                  <a:latin typeface="Poppins Medium"/>
                </a:rPr>
                <a:t>Peristiwa</a:t>
              </a:r>
              <a:r>
                <a:rPr lang="en-US" sz="2565" dirty="0">
                  <a:solidFill>
                    <a:srgbClr val="154161"/>
                  </a:solidFill>
                  <a:latin typeface="Poppins Medium"/>
                </a:rPr>
                <a:t> yang </a:t>
              </a:r>
              <a:r>
                <a:rPr lang="en-US" sz="2565" dirty="0" err="1">
                  <a:solidFill>
                    <a:srgbClr val="154161"/>
                  </a:solidFill>
                  <a:latin typeface="Poppins Medium"/>
                </a:rPr>
                <a:t>dialami</a:t>
              </a:r>
              <a:r>
                <a:rPr lang="en-US" sz="2565" dirty="0">
                  <a:solidFill>
                    <a:srgbClr val="154161"/>
                  </a:solidFill>
                  <a:latin typeface="Poppins Medium"/>
                </a:rPr>
                <a:t> </a:t>
              </a:r>
              <a:r>
                <a:rPr lang="en-US" sz="2565" dirty="0" err="1">
                  <a:solidFill>
                    <a:srgbClr val="154161"/>
                  </a:solidFill>
                  <a:latin typeface="Poppins Medium"/>
                </a:rPr>
                <a:t>pasien</a:t>
              </a:r>
              <a:r>
                <a:rPr lang="en-US" sz="2565" dirty="0">
                  <a:solidFill>
                    <a:srgbClr val="154161"/>
                  </a:solidFill>
                  <a:latin typeface="Poppins Medium"/>
                </a:rPr>
                <a:t> di masa </a:t>
              </a:r>
              <a:r>
                <a:rPr lang="en-US" sz="2565" dirty="0" err="1">
                  <a:solidFill>
                    <a:srgbClr val="154161"/>
                  </a:solidFill>
                  <a:latin typeface="Poppins Medium"/>
                </a:rPr>
                <a:t>lalu</a:t>
              </a:r>
              <a:r>
                <a:rPr lang="en-US" sz="2565" dirty="0">
                  <a:solidFill>
                    <a:srgbClr val="154161"/>
                  </a:solidFill>
                  <a:latin typeface="Poppins Medium"/>
                </a:rPr>
                <a:t> yang </a:t>
              </a:r>
              <a:r>
                <a:rPr lang="en-US" sz="2565" dirty="0" err="1">
                  <a:solidFill>
                    <a:srgbClr val="154161"/>
                  </a:solidFill>
                  <a:latin typeface="Poppins Medium"/>
                </a:rPr>
                <a:t>memicu</a:t>
              </a:r>
              <a:r>
                <a:rPr lang="en-US" sz="2565" dirty="0">
                  <a:solidFill>
                    <a:srgbClr val="154161"/>
                  </a:solidFill>
                  <a:latin typeface="Poppins Medium"/>
                </a:rPr>
                <a:t> trauma</a:t>
              </a:r>
            </a:p>
          </p:txBody>
        </p:sp>
      </p:grpSp>
      <p:grpSp>
        <p:nvGrpSpPr>
          <p:cNvPr id="23" name="Group 23"/>
          <p:cNvGrpSpPr/>
          <p:nvPr/>
        </p:nvGrpSpPr>
        <p:grpSpPr>
          <a:xfrm>
            <a:off x="6374296" y="1820573"/>
            <a:ext cx="4648835" cy="3515230"/>
            <a:chOff x="0" y="0"/>
            <a:chExt cx="6198447" cy="4686973"/>
          </a:xfrm>
        </p:grpSpPr>
        <p:grpSp>
          <p:nvGrpSpPr>
            <p:cNvPr id="24" name="Group 24"/>
            <p:cNvGrpSpPr/>
            <p:nvPr/>
          </p:nvGrpSpPr>
          <p:grpSpPr>
            <a:xfrm>
              <a:off x="0" y="0"/>
              <a:ext cx="6198447" cy="4686973"/>
              <a:chOff x="0" y="0"/>
              <a:chExt cx="1570252" cy="1187351"/>
            </a:xfrm>
          </p:grpSpPr>
          <p:sp>
            <p:nvSpPr>
              <p:cNvPr id="25" name="Freeform 25"/>
              <p:cNvSpPr/>
              <p:nvPr/>
            </p:nvSpPr>
            <p:spPr>
              <a:xfrm>
                <a:off x="92710" y="106680"/>
                <a:ext cx="1466112" cy="1067971"/>
              </a:xfrm>
              <a:custGeom>
                <a:avLst/>
                <a:gdLst/>
                <a:ahLst/>
                <a:cxnLst/>
                <a:rect l="l" t="t" r="r" b="b"/>
                <a:pathLst>
                  <a:path w="1466112" h="1067971">
                    <a:moveTo>
                      <a:pt x="1439442" y="878741"/>
                    </a:moveTo>
                    <a:cubicBezTo>
                      <a:pt x="1439442" y="966371"/>
                      <a:pt x="1363242" y="1037491"/>
                      <a:pt x="1281962" y="1037491"/>
                    </a:cubicBezTo>
                    <a:lnTo>
                      <a:pt x="66040" y="1037491"/>
                    </a:lnTo>
                    <a:cubicBezTo>
                      <a:pt x="43180" y="1037491"/>
                      <a:pt x="20320" y="1032411"/>
                      <a:pt x="0" y="1023521"/>
                    </a:cubicBezTo>
                    <a:cubicBezTo>
                      <a:pt x="26670" y="1051461"/>
                      <a:pt x="63500" y="1067971"/>
                      <a:pt x="103471" y="1067971"/>
                    </a:cubicBezTo>
                    <a:lnTo>
                      <a:pt x="1320062" y="1067971"/>
                    </a:lnTo>
                    <a:cubicBezTo>
                      <a:pt x="1400072" y="1067971"/>
                      <a:pt x="1466112" y="1001931"/>
                      <a:pt x="1466112" y="921921"/>
                    </a:cubicBezTo>
                    <a:lnTo>
                      <a:pt x="1466112" y="95250"/>
                    </a:lnTo>
                    <a:cubicBezTo>
                      <a:pt x="1466112" y="58420"/>
                      <a:pt x="1452142" y="25400"/>
                      <a:pt x="1430552" y="0"/>
                    </a:cubicBezTo>
                    <a:cubicBezTo>
                      <a:pt x="1436902" y="16510"/>
                      <a:pt x="1439442" y="34290"/>
                      <a:pt x="1439442" y="52070"/>
                    </a:cubicBezTo>
                    <a:lnTo>
                      <a:pt x="1439442" y="878741"/>
                    </a:lnTo>
                    <a:lnTo>
                      <a:pt x="1439442" y="878741"/>
                    </a:lnTo>
                    <a:close/>
                  </a:path>
                </a:pathLst>
              </a:custGeom>
              <a:solidFill>
                <a:srgbClr val="9B86B7"/>
              </a:solidFill>
            </p:spPr>
          </p:sp>
          <p:sp>
            <p:nvSpPr>
              <p:cNvPr id="26" name="Freeform 26"/>
              <p:cNvSpPr/>
              <p:nvPr/>
            </p:nvSpPr>
            <p:spPr>
              <a:xfrm>
                <a:off x="12700" y="12700"/>
                <a:ext cx="1505482" cy="1118771"/>
              </a:xfrm>
              <a:custGeom>
                <a:avLst/>
                <a:gdLst/>
                <a:ahLst/>
                <a:cxnLst/>
                <a:rect l="l" t="t" r="r" b="b"/>
                <a:pathLst>
                  <a:path w="1505482" h="1118771">
                    <a:moveTo>
                      <a:pt x="146050" y="1118771"/>
                    </a:moveTo>
                    <a:lnTo>
                      <a:pt x="1359432" y="1118771"/>
                    </a:lnTo>
                    <a:cubicBezTo>
                      <a:pt x="1439442" y="1118771"/>
                      <a:pt x="1505482" y="1052731"/>
                      <a:pt x="1505482" y="972721"/>
                    </a:cubicBezTo>
                    <a:lnTo>
                      <a:pt x="1505482" y="146050"/>
                    </a:lnTo>
                    <a:cubicBezTo>
                      <a:pt x="1505482" y="66040"/>
                      <a:pt x="1439442" y="0"/>
                      <a:pt x="1359432" y="0"/>
                    </a:cubicBezTo>
                    <a:lnTo>
                      <a:pt x="146050" y="0"/>
                    </a:lnTo>
                    <a:cubicBezTo>
                      <a:pt x="66040" y="0"/>
                      <a:pt x="0" y="66040"/>
                      <a:pt x="0" y="146050"/>
                    </a:cubicBezTo>
                    <a:lnTo>
                      <a:pt x="0" y="972721"/>
                    </a:lnTo>
                    <a:cubicBezTo>
                      <a:pt x="0" y="1054000"/>
                      <a:pt x="66040" y="1118771"/>
                      <a:pt x="146050" y="1118771"/>
                    </a:cubicBezTo>
                    <a:close/>
                  </a:path>
                </a:pathLst>
              </a:custGeom>
              <a:solidFill>
                <a:srgbClr val="E9EAF6"/>
              </a:solidFill>
            </p:spPr>
          </p:sp>
          <p:sp>
            <p:nvSpPr>
              <p:cNvPr id="27" name="Freeform 27"/>
              <p:cNvSpPr/>
              <p:nvPr/>
            </p:nvSpPr>
            <p:spPr>
              <a:xfrm>
                <a:off x="0" y="0"/>
                <a:ext cx="1570252" cy="1187351"/>
              </a:xfrm>
              <a:custGeom>
                <a:avLst/>
                <a:gdLst/>
                <a:ahLst/>
                <a:cxnLst/>
                <a:rect l="l" t="t" r="r" b="b"/>
                <a:pathLst>
                  <a:path w="1570252" h="1187351">
                    <a:moveTo>
                      <a:pt x="1506752" y="74930"/>
                    </a:moveTo>
                    <a:cubicBezTo>
                      <a:pt x="1478812" y="30480"/>
                      <a:pt x="1429282" y="0"/>
                      <a:pt x="1372132" y="0"/>
                    </a:cubicBezTo>
                    <a:lnTo>
                      <a:pt x="158750" y="0"/>
                    </a:lnTo>
                    <a:cubicBezTo>
                      <a:pt x="71120" y="0"/>
                      <a:pt x="0" y="71120"/>
                      <a:pt x="0" y="158750"/>
                    </a:cubicBezTo>
                    <a:lnTo>
                      <a:pt x="0" y="985421"/>
                    </a:lnTo>
                    <a:cubicBezTo>
                      <a:pt x="0" y="1037491"/>
                      <a:pt x="25400" y="1083211"/>
                      <a:pt x="63500" y="1112421"/>
                    </a:cubicBezTo>
                    <a:cubicBezTo>
                      <a:pt x="91440" y="1156871"/>
                      <a:pt x="140970" y="1187351"/>
                      <a:pt x="197347" y="1187351"/>
                    </a:cubicBezTo>
                    <a:lnTo>
                      <a:pt x="1411502" y="1187351"/>
                    </a:lnTo>
                    <a:cubicBezTo>
                      <a:pt x="1499132" y="1187351"/>
                      <a:pt x="1570252" y="1116231"/>
                      <a:pt x="1570252" y="1028601"/>
                    </a:cubicBezTo>
                    <a:lnTo>
                      <a:pt x="1570252" y="201930"/>
                    </a:lnTo>
                    <a:cubicBezTo>
                      <a:pt x="1570252" y="149860"/>
                      <a:pt x="1544852" y="104140"/>
                      <a:pt x="1506752" y="74930"/>
                    </a:cubicBezTo>
                    <a:close/>
                    <a:moveTo>
                      <a:pt x="12700" y="985421"/>
                    </a:moveTo>
                    <a:lnTo>
                      <a:pt x="12700" y="158750"/>
                    </a:lnTo>
                    <a:cubicBezTo>
                      <a:pt x="12700" y="78740"/>
                      <a:pt x="78740" y="12700"/>
                      <a:pt x="158750" y="12700"/>
                    </a:cubicBezTo>
                    <a:lnTo>
                      <a:pt x="1372132" y="12700"/>
                    </a:lnTo>
                    <a:cubicBezTo>
                      <a:pt x="1452142" y="12700"/>
                      <a:pt x="1518182" y="78740"/>
                      <a:pt x="1518182" y="158750"/>
                    </a:cubicBezTo>
                    <a:lnTo>
                      <a:pt x="1518182" y="985421"/>
                    </a:lnTo>
                    <a:cubicBezTo>
                      <a:pt x="1518182" y="1065431"/>
                      <a:pt x="1452142" y="1131471"/>
                      <a:pt x="1372132" y="1131471"/>
                    </a:cubicBezTo>
                    <a:lnTo>
                      <a:pt x="158750" y="1131471"/>
                    </a:lnTo>
                    <a:cubicBezTo>
                      <a:pt x="78740" y="1131471"/>
                      <a:pt x="12700" y="1066700"/>
                      <a:pt x="12700" y="985421"/>
                    </a:cubicBezTo>
                    <a:close/>
                    <a:moveTo>
                      <a:pt x="1558822" y="1028600"/>
                    </a:moveTo>
                    <a:cubicBezTo>
                      <a:pt x="1558822" y="1108611"/>
                      <a:pt x="1491512" y="1174650"/>
                      <a:pt x="1411502" y="1174650"/>
                    </a:cubicBezTo>
                    <a:lnTo>
                      <a:pt x="197347" y="1174650"/>
                    </a:lnTo>
                    <a:cubicBezTo>
                      <a:pt x="157480" y="1174650"/>
                      <a:pt x="120650" y="1158141"/>
                      <a:pt x="93980" y="1130200"/>
                    </a:cubicBezTo>
                    <a:cubicBezTo>
                      <a:pt x="114300" y="1139091"/>
                      <a:pt x="135890" y="1144171"/>
                      <a:pt x="160020" y="1144171"/>
                    </a:cubicBezTo>
                    <a:lnTo>
                      <a:pt x="1373402" y="1144171"/>
                    </a:lnTo>
                    <a:cubicBezTo>
                      <a:pt x="1461032" y="1144171"/>
                      <a:pt x="1532152" y="1073050"/>
                      <a:pt x="1532152" y="985421"/>
                    </a:cubicBezTo>
                    <a:lnTo>
                      <a:pt x="1532152" y="158750"/>
                    </a:lnTo>
                    <a:cubicBezTo>
                      <a:pt x="1532152" y="140970"/>
                      <a:pt x="1528342" y="123190"/>
                      <a:pt x="1523262" y="106680"/>
                    </a:cubicBezTo>
                    <a:cubicBezTo>
                      <a:pt x="1544852" y="132080"/>
                      <a:pt x="1558822" y="165100"/>
                      <a:pt x="1558822" y="201930"/>
                    </a:cubicBezTo>
                    <a:lnTo>
                      <a:pt x="1558822" y="1028600"/>
                    </a:lnTo>
                    <a:cubicBezTo>
                      <a:pt x="1558822" y="1028600"/>
                      <a:pt x="1558822" y="1028600"/>
                      <a:pt x="1558822" y="1028600"/>
                    </a:cubicBezTo>
                    <a:close/>
                  </a:path>
                </a:pathLst>
              </a:custGeom>
              <a:solidFill>
                <a:srgbClr val="9B86B7"/>
              </a:solidFill>
            </p:spPr>
          </p:sp>
        </p:grpSp>
        <p:grpSp>
          <p:nvGrpSpPr>
            <p:cNvPr id="28" name="Group 28"/>
            <p:cNvGrpSpPr/>
            <p:nvPr/>
          </p:nvGrpSpPr>
          <p:grpSpPr>
            <a:xfrm>
              <a:off x="403096" y="416018"/>
              <a:ext cx="5266810" cy="938881"/>
              <a:chOff x="0" y="0"/>
              <a:chExt cx="10736290" cy="1913890"/>
            </a:xfrm>
          </p:grpSpPr>
          <p:sp>
            <p:nvSpPr>
              <p:cNvPr id="29" name="Freeform 29"/>
              <p:cNvSpPr/>
              <p:nvPr/>
            </p:nvSpPr>
            <p:spPr>
              <a:xfrm>
                <a:off x="0" y="0"/>
                <a:ext cx="10736290" cy="1913890"/>
              </a:xfrm>
              <a:custGeom>
                <a:avLst/>
                <a:gdLst/>
                <a:ahLst/>
                <a:cxnLst/>
                <a:rect l="l" t="t" r="r" b="b"/>
                <a:pathLst>
                  <a:path w="10736290" h="1913890">
                    <a:moveTo>
                      <a:pt x="10736290" y="956945"/>
                    </a:moveTo>
                    <a:lnTo>
                      <a:pt x="10736290" y="956945"/>
                    </a:lnTo>
                    <a:cubicBezTo>
                      <a:pt x="10736290" y="1485392"/>
                      <a:pt x="10307919" y="1913890"/>
                      <a:pt x="9779345" y="1913890"/>
                    </a:cubicBezTo>
                    <a:lnTo>
                      <a:pt x="956945" y="1913890"/>
                    </a:lnTo>
                    <a:cubicBezTo>
                      <a:pt x="428371" y="1913890"/>
                      <a:pt x="0" y="1485392"/>
                      <a:pt x="0" y="956945"/>
                    </a:cubicBezTo>
                    <a:lnTo>
                      <a:pt x="0" y="956945"/>
                    </a:lnTo>
                    <a:cubicBezTo>
                      <a:pt x="0" y="428371"/>
                      <a:pt x="428371" y="0"/>
                      <a:pt x="956945" y="0"/>
                    </a:cubicBezTo>
                    <a:lnTo>
                      <a:pt x="9779345" y="0"/>
                    </a:lnTo>
                    <a:cubicBezTo>
                      <a:pt x="10307793" y="0"/>
                      <a:pt x="10736290" y="428371"/>
                      <a:pt x="10736290" y="956945"/>
                    </a:cubicBezTo>
                    <a:close/>
                  </a:path>
                </a:pathLst>
              </a:custGeom>
              <a:solidFill>
                <a:srgbClr val="AAC1D1"/>
              </a:solidFill>
            </p:spPr>
          </p:sp>
        </p:grpSp>
        <p:pic>
          <p:nvPicPr>
            <p:cNvPr id="30" name="Picture 3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845541" y="632426"/>
              <a:ext cx="383736" cy="434829"/>
            </a:xfrm>
            <a:prstGeom prst="rect">
              <a:avLst/>
            </a:prstGeom>
          </p:spPr>
        </p:pic>
        <p:sp>
          <p:nvSpPr>
            <p:cNvPr id="31" name="TextBox 31"/>
            <p:cNvSpPr txBox="1"/>
            <p:nvPr/>
          </p:nvSpPr>
          <p:spPr>
            <a:xfrm>
              <a:off x="896363" y="613707"/>
              <a:ext cx="3515014" cy="456280"/>
            </a:xfrm>
            <a:prstGeom prst="rect">
              <a:avLst/>
            </a:prstGeom>
          </p:spPr>
          <p:txBody>
            <a:bodyPr lIns="0" tIns="0" rIns="0" bIns="0" rtlCol="0" anchor="t">
              <a:spAutoFit/>
            </a:bodyPr>
            <a:lstStyle/>
            <a:p>
              <a:pPr algn="ctr">
                <a:lnSpc>
                  <a:spcPts val="2565"/>
                </a:lnSpc>
              </a:pPr>
              <a:r>
                <a:rPr lang="en-US" sz="2565" b="1" dirty="0">
                  <a:solidFill>
                    <a:srgbClr val="154161"/>
                  </a:solidFill>
                  <a:latin typeface="Poppins Medium" panose="00000600000000000000" pitchFamily="2" charset="0"/>
                  <a:cs typeface="Poppins Medium" panose="00000600000000000000" pitchFamily="2" charset="0"/>
                </a:rPr>
                <a:t>02</a:t>
              </a:r>
            </a:p>
          </p:txBody>
        </p:sp>
        <p:sp>
          <p:nvSpPr>
            <p:cNvPr id="32" name="TextBox 32"/>
            <p:cNvSpPr txBox="1"/>
            <p:nvPr/>
          </p:nvSpPr>
          <p:spPr>
            <a:xfrm>
              <a:off x="220429" y="1531251"/>
              <a:ext cx="5632142" cy="2050733"/>
            </a:xfrm>
            <a:prstGeom prst="rect">
              <a:avLst/>
            </a:prstGeom>
          </p:spPr>
          <p:txBody>
            <a:bodyPr lIns="0" tIns="0" rIns="0" bIns="0" rtlCol="0" anchor="t">
              <a:spAutoFit/>
            </a:bodyPr>
            <a:lstStyle/>
            <a:p>
              <a:pPr algn="ctr">
                <a:lnSpc>
                  <a:spcPts val="4105"/>
                </a:lnSpc>
              </a:pPr>
              <a:r>
                <a:rPr lang="en-US" sz="2565" dirty="0">
                  <a:solidFill>
                    <a:srgbClr val="154161"/>
                  </a:solidFill>
                  <a:latin typeface="Poppins Medium"/>
                </a:rPr>
                <a:t>Riwayat </a:t>
              </a:r>
              <a:r>
                <a:rPr lang="en-US" sz="2565" dirty="0" err="1">
                  <a:solidFill>
                    <a:srgbClr val="154161"/>
                  </a:solidFill>
                  <a:latin typeface="Poppins Medium"/>
                </a:rPr>
                <a:t>penyakit</a:t>
              </a:r>
              <a:r>
                <a:rPr lang="en-US" sz="2565" dirty="0">
                  <a:solidFill>
                    <a:srgbClr val="154161"/>
                  </a:solidFill>
                  <a:latin typeface="Poppins Medium"/>
                </a:rPr>
                <a:t> mental pada </a:t>
              </a:r>
              <a:r>
                <a:rPr lang="en-US" sz="2565" dirty="0" err="1">
                  <a:solidFill>
                    <a:srgbClr val="154161"/>
                  </a:solidFill>
                  <a:latin typeface="Poppins Medium"/>
                </a:rPr>
                <a:t>pasien</a:t>
              </a:r>
              <a:r>
                <a:rPr lang="en-US" sz="2565" dirty="0">
                  <a:solidFill>
                    <a:srgbClr val="154161"/>
                  </a:solidFill>
                  <a:latin typeface="Poppins Medium"/>
                </a:rPr>
                <a:t> dan </a:t>
              </a:r>
              <a:r>
                <a:rPr lang="en-US" sz="2565" dirty="0" err="1">
                  <a:solidFill>
                    <a:srgbClr val="154161"/>
                  </a:solidFill>
                  <a:latin typeface="Poppins Medium"/>
                </a:rPr>
                <a:t>keluarganya</a:t>
              </a:r>
              <a:endParaRPr lang="en-US" sz="2565" dirty="0">
                <a:solidFill>
                  <a:srgbClr val="154161"/>
                </a:solidFill>
                <a:latin typeface="Poppins Medium"/>
              </a:endParaRPr>
            </a:p>
          </p:txBody>
        </p:sp>
      </p:grpSp>
      <p:grpSp>
        <p:nvGrpSpPr>
          <p:cNvPr id="33" name="Group 33"/>
          <p:cNvGrpSpPr/>
          <p:nvPr/>
        </p:nvGrpSpPr>
        <p:grpSpPr>
          <a:xfrm>
            <a:off x="3352165" y="5706927"/>
            <a:ext cx="4648835" cy="3536446"/>
            <a:chOff x="0" y="0"/>
            <a:chExt cx="6198447" cy="4715261"/>
          </a:xfrm>
        </p:grpSpPr>
        <p:grpSp>
          <p:nvGrpSpPr>
            <p:cNvPr id="34" name="Group 34"/>
            <p:cNvGrpSpPr/>
            <p:nvPr/>
          </p:nvGrpSpPr>
          <p:grpSpPr>
            <a:xfrm>
              <a:off x="0" y="0"/>
              <a:ext cx="6198447" cy="4715261"/>
              <a:chOff x="0" y="0"/>
              <a:chExt cx="1570252" cy="1194517"/>
            </a:xfrm>
          </p:grpSpPr>
          <p:sp>
            <p:nvSpPr>
              <p:cNvPr id="35" name="Freeform 35"/>
              <p:cNvSpPr/>
              <p:nvPr/>
            </p:nvSpPr>
            <p:spPr>
              <a:xfrm>
                <a:off x="92710" y="106680"/>
                <a:ext cx="1466112" cy="1075137"/>
              </a:xfrm>
              <a:custGeom>
                <a:avLst/>
                <a:gdLst/>
                <a:ahLst/>
                <a:cxnLst/>
                <a:rect l="l" t="t" r="r" b="b"/>
                <a:pathLst>
                  <a:path w="1466112" h="1075137">
                    <a:moveTo>
                      <a:pt x="1439442" y="885907"/>
                    </a:moveTo>
                    <a:cubicBezTo>
                      <a:pt x="1439442" y="973537"/>
                      <a:pt x="1363242" y="1044657"/>
                      <a:pt x="1281962" y="1044657"/>
                    </a:cubicBezTo>
                    <a:lnTo>
                      <a:pt x="66040" y="1044657"/>
                    </a:lnTo>
                    <a:cubicBezTo>
                      <a:pt x="43180" y="1044657"/>
                      <a:pt x="20320" y="1039577"/>
                      <a:pt x="0" y="1030687"/>
                    </a:cubicBezTo>
                    <a:cubicBezTo>
                      <a:pt x="26670" y="1058627"/>
                      <a:pt x="63500" y="1075137"/>
                      <a:pt x="103471" y="1075137"/>
                    </a:cubicBezTo>
                    <a:lnTo>
                      <a:pt x="1320062" y="1075137"/>
                    </a:lnTo>
                    <a:cubicBezTo>
                      <a:pt x="1400072" y="1075137"/>
                      <a:pt x="1466112" y="1009097"/>
                      <a:pt x="1466112" y="929087"/>
                    </a:cubicBezTo>
                    <a:lnTo>
                      <a:pt x="1466112" y="95250"/>
                    </a:lnTo>
                    <a:cubicBezTo>
                      <a:pt x="1466112" y="58420"/>
                      <a:pt x="1452142" y="25400"/>
                      <a:pt x="1430552" y="0"/>
                    </a:cubicBezTo>
                    <a:cubicBezTo>
                      <a:pt x="1436902" y="16510"/>
                      <a:pt x="1439442" y="34290"/>
                      <a:pt x="1439442" y="52070"/>
                    </a:cubicBezTo>
                    <a:lnTo>
                      <a:pt x="1439442" y="885907"/>
                    </a:lnTo>
                    <a:lnTo>
                      <a:pt x="1439442" y="885907"/>
                    </a:lnTo>
                    <a:close/>
                  </a:path>
                </a:pathLst>
              </a:custGeom>
              <a:solidFill>
                <a:srgbClr val="9B86B7"/>
              </a:solidFill>
            </p:spPr>
          </p:sp>
          <p:sp>
            <p:nvSpPr>
              <p:cNvPr id="36" name="Freeform 36"/>
              <p:cNvSpPr/>
              <p:nvPr/>
            </p:nvSpPr>
            <p:spPr>
              <a:xfrm>
                <a:off x="12700" y="12700"/>
                <a:ext cx="1505482" cy="1125937"/>
              </a:xfrm>
              <a:custGeom>
                <a:avLst/>
                <a:gdLst/>
                <a:ahLst/>
                <a:cxnLst/>
                <a:rect l="l" t="t" r="r" b="b"/>
                <a:pathLst>
                  <a:path w="1505482" h="1125937">
                    <a:moveTo>
                      <a:pt x="146050" y="1125937"/>
                    </a:moveTo>
                    <a:lnTo>
                      <a:pt x="1359432" y="1125937"/>
                    </a:lnTo>
                    <a:cubicBezTo>
                      <a:pt x="1439442" y="1125937"/>
                      <a:pt x="1505482" y="1059897"/>
                      <a:pt x="1505482" y="979887"/>
                    </a:cubicBezTo>
                    <a:lnTo>
                      <a:pt x="1505482" y="146050"/>
                    </a:lnTo>
                    <a:cubicBezTo>
                      <a:pt x="1505482" y="66040"/>
                      <a:pt x="1439442" y="0"/>
                      <a:pt x="1359432" y="0"/>
                    </a:cubicBezTo>
                    <a:lnTo>
                      <a:pt x="146050" y="0"/>
                    </a:lnTo>
                    <a:cubicBezTo>
                      <a:pt x="66040" y="0"/>
                      <a:pt x="0" y="66040"/>
                      <a:pt x="0" y="146050"/>
                    </a:cubicBezTo>
                    <a:lnTo>
                      <a:pt x="0" y="979887"/>
                    </a:lnTo>
                    <a:cubicBezTo>
                      <a:pt x="0" y="1061167"/>
                      <a:pt x="66040" y="1125937"/>
                      <a:pt x="146050" y="1125937"/>
                    </a:cubicBezTo>
                    <a:close/>
                  </a:path>
                </a:pathLst>
              </a:custGeom>
              <a:solidFill>
                <a:srgbClr val="E9EAF6"/>
              </a:solidFill>
            </p:spPr>
          </p:sp>
          <p:sp>
            <p:nvSpPr>
              <p:cNvPr id="37" name="Freeform 37"/>
              <p:cNvSpPr/>
              <p:nvPr/>
            </p:nvSpPr>
            <p:spPr>
              <a:xfrm>
                <a:off x="0" y="0"/>
                <a:ext cx="1570252" cy="1194517"/>
              </a:xfrm>
              <a:custGeom>
                <a:avLst/>
                <a:gdLst/>
                <a:ahLst/>
                <a:cxnLst/>
                <a:rect l="l" t="t" r="r" b="b"/>
                <a:pathLst>
                  <a:path w="1570252" h="1194517">
                    <a:moveTo>
                      <a:pt x="1506752" y="74930"/>
                    </a:moveTo>
                    <a:cubicBezTo>
                      <a:pt x="1478812" y="30480"/>
                      <a:pt x="1429282" y="0"/>
                      <a:pt x="1372132" y="0"/>
                    </a:cubicBezTo>
                    <a:lnTo>
                      <a:pt x="158750" y="0"/>
                    </a:lnTo>
                    <a:cubicBezTo>
                      <a:pt x="71120" y="0"/>
                      <a:pt x="0" y="71120"/>
                      <a:pt x="0" y="158750"/>
                    </a:cubicBezTo>
                    <a:lnTo>
                      <a:pt x="0" y="992587"/>
                    </a:lnTo>
                    <a:cubicBezTo>
                      <a:pt x="0" y="1044657"/>
                      <a:pt x="25400" y="1090377"/>
                      <a:pt x="63500" y="1119587"/>
                    </a:cubicBezTo>
                    <a:cubicBezTo>
                      <a:pt x="91440" y="1164037"/>
                      <a:pt x="140970" y="1194517"/>
                      <a:pt x="197347" y="1194517"/>
                    </a:cubicBezTo>
                    <a:lnTo>
                      <a:pt x="1411502" y="1194517"/>
                    </a:lnTo>
                    <a:cubicBezTo>
                      <a:pt x="1499132" y="1194517"/>
                      <a:pt x="1570252" y="1123397"/>
                      <a:pt x="1570252" y="1035767"/>
                    </a:cubicBezTo>
                    <a:lnTo>
                      <a:pt x="1570252" y="201930"/>
                    </a:lnTo>
                    <a:cubicBezTo>
                      <a:pt x="1570252" y="149860"/>
                      <a:pt x="1544852" y="104140"/>
                      <a:pt x="1506752" y="74930"/>
                    </a:cubicBezTo>
                    <a:close/>
                    <a:moveTo>
                      <a:pt x="12700" y="992587"/>
                    </a:moveTo>
                    <a:lnTo>
                      <a:pt x="12700" y="158750"/>
                    </a:lnTo>
                    <a:cubicBezTo>
                      <a:pt x="12700" y="78740"/>
                      <a:pt x="78740" y="12700"/>
                      <a:pt x="158750" y="12700"/>
                    </a:cubicBezTo>
                    <a:lnTo>
                      <a:pt x="1372132" y="12700"/>
                    </a:lnTo>
                    <a:cubicBezTo>
                      <a:pt x="1452142" y="12700"/>
                      <a:pt x="1518182" y="78740"/>
                      <a:pt x="1518182" y="158750"/>
                    </a:cubicBezTo>
                    <a:lnTo>
                      <a:pt x="1518182" y="992587"/>
                    </a:lnTo>
                    <a:cubicBezTo>
                      <a:pt x="1518182" y="1072597"/>
                      <a:pt x="1452142" y="1138637"/>
                      <a:pt x="1372132" y="1138637"/>
                    </a:cubicBezTo>
                    <a:lnTo>
                      <a:pt x="158750" y="1138637"/>
                    </a:lnTo>
                    <a:cubicBezTo>
                      <a:pt x="78740" y="1138637"/>
                      <a:pt x="12700" y="1073867"/>
                      <a:pt x="12700" y="992587"/>
                    </a:cubicBezTo>
                    <a:close/>
                    <a:moveTo>
                      <a:pt x="1558822" y="1035767"/>
                    </a:moveTo>
                    <a:cubicBezTo>
                      <a:pt x="1558822" y="1115777"/>
                      <a:pt x="1491512" y="1181817"/>
                      <a:pt x="1411502" y="1181817"/>
                    </a:cubicBezTo>
                    <a:lnTo>
                      <a:pt x="197347" y="1181817"/>
                    </a:lnTo>
                    <a:cubicBezTo>
                      <a:pt x="157480" y="1181817"/>
                      <a:pt x="120650" y="1165307"/>
                      <a:pt x="93980" y="1137367"/>
                    </a:cubicBezTo>
                    <a:cubicBezTo>
                      <a:pt x="114300" y="1146257"/>
                      <a:pt x="135890" y="1151337"/>
                      <a:pt x="160020" y="1151337"/>
                    </a:cubicBezTo>
                    <a:lnTo>
                      <a:pt x="1373402" y="1151337"/>
                    </a:lnTo>
                    <a:cubicBezTo>
                      <a:pt x="1461032" y="1151337"/>
                      <a:pt x="1532152" y="1080217"/>
                      <a:pt x="1532152" y="992587"/>
                    </a:cubicBezTo>
                    <a:lnTo>
                      <a:pt x="1532152" y="158750"/>
                    </a:lnTo>
                    <a:cubicBezTo>
                      <a:pt x="1532152" y="140970"/>
                      <a:pt x="1528342" y="123190"/>
                      <a:pt x="1523262" y="106680"/>
                    </a:cubicBezTo>
                    <a:cubicBezTo>
                      <a:pt x="1544852" y="132080"/>
                      <a:pt x="1558822" y="165100"/>
                      <a:pt x="1558822" y="201930"/>
                    </a:cubicBezTo>
                    <a:lnTo>
                      <a:pt x="1558822" y="1035767"/>
                    </a:lnTo>
                    <a:cubicBezTo>
                      <a:pt x="1558822" y="1035767"/>
                      <a:pt x="1558822" y="1035767"/>
                      <a:pt x="1558822" y="1035767"/>
                    </a:cubicBezTo>
                    <a:close/>
                  </a:path>
                </a:pathLst>
              </a:custGeom>
              <a:solidFill>
                <a:srgbClr val="9B86B7"/>
              </a:solidFill>
            </p:spPr>
          </p:sp>
        </p:grpSp>
        <p:grpSp>
          <p:nvGrpSpPr>
            <p:cNvPr id="38" name="Group 38"/>
            <p:cNvGrpSpPr/>
            <p:nvPr/>
          </p:nvGrpSpPr>
          <p:grpSpPr>
            <a:xfrm>
              <a:off x="403096" y="416018"/>
              <a:ext cx="5266810" cy="938881"/>
              <a:chOff x="0" y="0"/>
              <a:chExt cx="10736290" cy="1913890"/>
            </a:xfrm>
          </p:grpSpPr>
          <p:sp>
            <p:nvSpPr>
              <p:cNvPr id="39" name="Freeform 39"/>
              <p:cNvSpPr/>
              <p:nvPr/>
            </p:nvSpPr>
            <p:spPr>
              <a:xfrm>
                <a:off x="0" y="0"/>
                <a:ext cx="10736290" cy="1913890"/>
              </a:xfrm>
              <a:custGeom>
                <a:avLst/>
                <a:gdLst/>
                <a:ahLst/>
                <a:cxnLst/>
                <a:rect l="l" t="t" r="r" b="b"/>
                <a:pathLst>
                  <a:path w="10736290" h="1913890">
                    <a:moveTo>
                      <a:pt x="10736290" y="956945"/>
                    </a:moveTo>
                    <a:lnTo>
                      <a:pt x="10736290" y="956945"/>
                    </a:lnTo>
                    <a:cubicBezTo>
                      <a:pt x="10736290" y="1485392"/>
                      <a:pt x="10307919" y="1913890"/>
                      <a:pt x="9779345" y="1913890"/>
                    </a:cubicBezTo>
                    <a:lnTo>
                      <a:pt x="956945" y="1913890"/>
                    </a:lnTo>
                    <a:cubicBezTo>
                      <a:pt x="428371" y="1913890"/>
                      <a:pt x="0" y="1485392"/>
                      <a:pt x="0" y="956945"/>
                    </a:cubicBezTo>
                    <a:lnTo>
                      <a:pt x="0" y="956945"/>
                    </a:lnTo>
                    <a:cubicBezTo>
                      <a:pt x="0" y="428371"/>
                      <a:pt x="428371" y="0"/>
                      <a:pt x="956945" y="0"/>
                    </a:cubicBezTo>
                    <a:lnTo>
                      <a:pt x="9779345" y="0"/>
                    </a:lnTo>
                    <a:cubicBezTo>
                      <a:pt x="10307793" y="0"/>
                      <a:pt x="10736290" y="428371"/>
                      <a:pt x="10736290" y="956945"/>
                    </a:cubicBezTo>
                    <a:close/>
                  </a:path>
                </a:pathLst>
              </a:custGeom>
              <a:solidFill>
                <a:srgbClr val="AAC1D1"/>
              </a:solidFill>
            </p:spPr>
          </p:sp>
        </p:grpSp>
        <p:pic>
          <p:nvPicPr>
            <p:cNvPr id="40" name="Picture 4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845541" y="632426"/>
              <a:ext cx="383736" cy="434829"/>
            </a:xfrm>
            <a:prstGeom prst="rect">
              <a:avLst/>
            </a:prstGeom>
          </p:spPr>
        </p:pic>
        <p:sp>
          <p:nvSpPr>
            <p:cNvPr id="41" name="TextBox 41"/>
            <p:cNvSpPr txBox="1"/>
            <p:nvPr/>
          </p:nvSpPr>
          <p:spPr>
            <a:xfrm>
              <a:off x="896363" y="613707"/>
              <a:ext cx="3515014" cy="456280"/>
            </a:xfrm>
            <a:prstGeom prst="rect">
              <a:avLst/>
            </a:prstGeom>
          </p:spPr>
          <p:txBody>
            <a:bodyPr lIns="0" tIns="0" rIns="0" bIns="0" rtlCol="0" anchor="t">
              <a:spAutoFit/>
            </a:bodyPr>
            <a:lstStyle/>
            <a:p>
              <a:pPr algn="ctr">
                <a:lnSpc>
                  <a:spcPts val="2565"/>
                </a:lnSpc>
              </a:pPr>
              <a:r>
                <a:rPr lang="en-US" sz="2565" b="1" dirty="0">
                  <a:solidFill>
                    <a:srgbClr val="154161"/>
                  </a:solidFill>
                  <a:latin typeface="Poppins Medium" panose="00000600000000000000" pitchFamily="2" charset="0"/>
                  <a:cs typeface="Poppins Medium" panose="00000600000000000000" pitchFamily="2" charset="0"/>
                </a:rPr>
                <a:t>04</a:t>
              </a:r>
            </a:p>
          </p:txBody>
        </p:sp>
        <p:sp>
          <p:nvSpPr>
            <p:cNvPr id="42" name="TextBox 42"/>
            <p:cNvSpPr txBox="1"/>
            <p:nvPr/>
          </p:nvSpPr>
          <p:spPr>
            <a:xfrm>
              <a:off x="220430" y="1531250"/>
              <a:ext cx="5632142" cy="2044642"/>
            </a:xfrm>
            <a:prstGeom prst="rect">
              <a:avLst/>
            </a:prstGeom>
          </p:spPr>
          <p:txBody>
            <a:bodyPr lIns="0" tIns="0" rIns="0" bIns="0" rtlCol="0" anchor="t">
              <a:spAutoFit/>
            </a:bodyPr>
            <a:lstStyle/>
            <a:p>
              <a:pPr algn="ctr">
                <a:lnSpc>
                  <a:spcPts val="4105"/>
                </a:lnSpc>
              </a:pPr>
              <a:r>
                <a:rPr lang="en-US" sz="2565" dirty="0" err="1">
                  <a:solidFill>
                    <a:srgbClr val="154161"/>
                  </a:solidFill>
                  <a:latin typeface="Poppins Medium"/>
                </a:rPr>
                <a:t>Obat</a:t>
              </a:r>
              <a:r>
                <a:rPr lang="en-US" sz="2565" dirty="0">
                  <a:solidFill>
                    <a:srgbClr val="154161"/>
                  </a:solidFill>
                  <a:latin typeface="Poppins Medium"/>
                </a:rPr>
                <a:t> </a:t>
              </a:r>
              <a:r>
                <a:rPr lang="en-US" sz="2565" dirty="0" err="1">
                  <a:solidFill>
                    <a:srgbClr val="154161"/>
                  </a:solidFill>
                  <a:latin typeface="Poppins Medium"/>
                </a:rPr>
                <a:t>obatan</a:t>
              </a:r>
              <a:r>
                <a:rPr lang="en-US" sz="2565" dirty="0">
                  <a:solidFill>
                    <a:srgbClr val="154161"/>
                  </a:solidFill>
                  <a:latin typeface="Poppins Medium"/>
                </a:rPr>
                <a:t> dan </a:t>
              </a:r>
              <a:r>
                <a:rPr lang="en-US" sz="2565" dirty="0" err="1">
                  <a:solidFill>
                    <a:srgbClr val="154161"/>
                  </a:solidFill>
                  <a:latin typeface="Poppins Medium"/>
                </a:rPr>
                <a:t>suplemen</a:t>
              </a:r>
              <a:r>
                <a:rPr lang="en-US" sz="2565" dirty="0">
                  <a:solidFill>
                    <a:srgbClr val="154161"/>
                  </a:solidFill>
                  <a:latin typeface="Poppins Medium"/>
                </a:rPr>
                <a:t> yang </a:t>
              </a:r>
              <a:r>
                <a:rPr lang="en-US" sz="2565" dirty="0" err="1">
                  <a:solidFill>
                    <a:srgbClr val="154161"/>
                  </a:solidFill>
                  <a:latin typeface="Poppins Medium"/>
                </a:rPr>
                <a:t>pernah</a:t>
              </a:r>
              <a:r>
                <a:rPr lang="en-US" sz="2565" dirty="0">
                  <a:solidFill>
                    <a:srgbClr val="154161"/>
                  </a:solidFill>
                  <a:latin typeface="Poppins Medium"/>
                </a:rPr>
                <a:t> </a:t>
              </a:r>
              <a:r>
                <a:rPr lang="en-US" sz="2565" dirty="0" err="1">
                  <a:solidFill>
                    <a:srgbClr val="154161"/>
                  </a:solidFill>
                  <a:latin typeface="Poppins Medium"/>
                </a:rPr>
                <a:t>atau</a:t>
              </a:r>
              <a:r>
                <a:rPr lang="en-US" sz="2565" dirty="0">
                  <a:solidFill>
                    <a:srgbClr val="154161"/>
                  </a:solidFill>
                  <a:latin typeface="Poppins Medium"/>
                </a:rPr>
                <a:t> </a:t>
              </a:r>
              <a:r>
                <a:rPr lang="en-US" sz="2565" dirty="0" err="1">
                  <a:solidFill>
                    <a:srgbClr val="154161"/>
                  </a:solidFill>
                  <a:latin typeface="Poppins Medium"/>
                </a:rPr>
                <a:t>sedang</a:t>
              </a:r>
              <a:r>
                <a:rPr lang="en-US" sz="2565" dirty="0">
                  <a:solidFill>
                    <a:srgbClr val="154161"/>
                  </a:solidFill>
                  <a:latin typeface="Poppins Medium"/>
                </a:rPr>
                <a:t> </a:t>
              </a:r>
              <a:r>
                <a:rPr lang="en-US" sz="2565" dirty="0" err="1">
                  <a:solidFill>
                    <a:srgbClr val="154161"/>
                  </a:solidFill>
                  <a:latin typeface="Poppins Medium"/>
                </a:rPr>
                <a:t>dikonsumsi</a:t>
              </a:r>
              <a:endParaRPr lang="en-US" sz="2565" dirty="0">
                <a:solidFill>
                  <a:srgbClr val="154161"/>
                </a:solidFill>
                <a:latin typeface="Poppins Medium"/>
              </a:endParaRPr>
            </a:p>
          </p:txBody>
        </p:sp>
      </p:grpSp>
      <p:grpSp>
        <p:nvGrpSpPr>
          <p:cNvPr id="43" name="Group 43"/>
          <p:cNvGrpSpPr/>
          <p:nvPr/>
        </p:nvGrpSpPr>
        <p:grpSpPr>
          <a:xfrm>
            <a:off x="8550859" y="5706927"/>
            <a:ext cx="4661818" cy="3546322"/>
            <a:chOff x="0" y="0"/>
            <a:chExt cx="6215757" cy="4728430"/>
          </a:xfrm>
        </p:grpSpPr>
        <p:grpSp>
          <p:nvGrpSpPr>
            <p:cNvPr id="44" name="Group 44"/>
            <p:cNvGrpSpPr/>
            <p:nvPr/>
          </p:nvGrpSpPr>
          <p:grpSpPr>
            <a:xfrm>
              <a:off x="0" y="0"/>
              <a:ext cx="6215757" cy="4728430"/>
              <a:chOff x="0" y="0"/>
              <a:chExt cx="1570252" cy="1194517"/>
            </a:xfrm>
          </p:grpSpPr>
          <p:sp>
            <p:nvSpPr>
              <p:cNvPr id="45" name="Freeform 45"/>
              <p:cNvSpPr/>
              <p:nvPr/>
            </p:nvSpPr>
            <p:spPr>
              <a:xfrm>
                <a:off x="92710" y="106680"/>
                <a:ext cx="1466112" cy="1075137"/>
              </a:xfrm>
              <a:custGeom>
                <a:avLst/>
                <a:gdLst/>
                <a:ahLst/>
                <a:cxnLst/>
                <a:rect l="l" t="t" r="r" b="b"/>
                <a:pathLst>
                  <a:path w="1466112" h="1075137">
                    <a:moveTo>
                      <a:pt x="1439442" y="885907"/>
                    </a:moveTo>
                    <a:cubicBezTo>
                      <a:pt x="1439442" y="973537"/>
                      <a:pt x="1363242" y="1044657"/>
                      <a:pt x="1281962" y="1044657"/>
                    </a:cubicBezTo>
                    <a:lnTo>
                      <a:pt x="66040" y="1044657"/>
                    </a:lnTo>
                    <a:cubicBezTo>
                      <a:pt x="43180" y="1044657"/>
                      <a:pt x="20320" y="1039577"/>
                      <a:pt x="0" y="1030687"/>
                    </a:cubicBezTo>
                    <a:cubicBezTo>
                      <a:pt x="26670" y="1058627"/>
                      <a:pt x="63500" y="1075137"/>
                      <a:pt x="103471" y="1075137"/>
                    </a:cubicBezTo>
                    <a:lnTo>
                      <a:pt x="1320062" y="1075137"/>
                    </a:lnTo>
                    <a:cubicBezTo>
                      <a:pt x="1400072" y="1075137"/>
                      <a:pt x="1466112" y="1009097"/>
                      <a:pt x="1466112" y="929087"/>
                    </a:cubicBezTo>
                    <a:lnTo>
                      <a:pt x="1466112" y="95250"/>
                    </a:lnTo>
                    <a:cubicBezTo>
                      <a:pt x="1466112" y="58420"/>
                      <a:pt x="1452142" y="25400"/>
                      <a:pt x="1430552" y="0"/>
                    </a:cubicBezTo>
                    <a:cubicBezTo>
                      <a:pt x="1436902" y="16510"/>
                      <a:pt x="1439442" y="34290"/>
                      <a:pt x="1439442" y="52070"/>
                    </a:cubicBezTo>
                    <a:lnTo>
                      <a:pt x="1439442" y="885907"/>
                    </a:lnTo>
                    <a:lnTo>
                      <a:pt x="1439442" y="885907"/>
                    </a:lnTo>
                    <a:close/>
                  </a:path>
                </a:pathLst>
              </a:custGeom>
              <a:solidFill>
                <a:srgbClr val="9B86B7"/>
              </a:solidFill>
            </p:spPr>
          </p:sp>
          <p:sp>
            <p:nvSpPr>
              <p:cNvPr id="46" name="Freeform 46"/>
              <p:cNvSpPr/>
              <p:nvPr/>
            </p:nvSpPr>
            <p:spPr>
              <a:xfrm>
                <a:off x="12700" y="12700"/>
                <a:ext cx="1505482" cy="1125937"/>
              </a:xfrm>
              <a:custGeom>
                <a:avLst/>
                <a:gdLst/>
                <a:ahLst/>
                <a:cxnLst/>
                <a:rect l="l" t="t" r="r" b="b"/>
                <a:pathLst>
                  <a:path w="1505482" h="1125937">
                    <a:moveTo>
                      <a:pt x="146050" y="1125937"/>
                    </a:moveTo>
                    <a:lnTo>
                      <a:pt x="1359432" y="1125937"/>
                    </a:lnTo>
                    <a:cubicBezTo>
                      <a:pt x="1439442" y="1125937"/>
                      <a:pt x="1505482" y="1059897"/>
                      <a:pt x="1505482" y="979887"/>
                    </a:cubicBezTo>
                    <a:lnTo>
                      <a:pt x="1505482" y="146050"/>
                    </a:lnTo>
                    <a:cubicBezTo>
                      <a:pt x="1505482" y="66040"/>
                      <a:pt x="1439442" y="0"/>
                      <a:pt x="1359432" y="0"/>
                    </a:cubicBezTo>
                    <a:lnTo>
                      <a:pt x="146050" y="0"/>
                    </a:lnTo>
                    <a:cubicBezTo>
                      <a:pt x="66040" y="0"/>
                      <a:pt x="0" y="66040"/>
                      <a:pt x="0" y="146050"/>
                    </a:cubicBezTo>
                    <a:lnTo>
                      <a:pt x="0" y="979887"/>
                    </a:lnTo>
                    <a:cubicBezTo>
                      <a:pt x="0" y="1061167"/>
                      <a:pt x="66040" y="1125937"/>
                      <a:pt x="146050" y="1125937"/>
                    </a:cubicBezTo>
                    <a:close/>
                  </a:path>
                </a:pathLst>
              </a:custGeom>
              <a:solidFill>
                <a:srgbClr val="E9EAF6"/>
              </a:solidFill>
            </p:spPr>
          </p:sp>
          <p:sp>
            <p:nvSpPr>
              <p:cNvPr id="47" name="Freeform 47"/>
              <p:cNvSpPr/>
              <p:nvPr/>
            </p:nvSpPr>
            <p:spPr>
              <a:xfrm>
                <a:off x="0" y="0"/>
                <a:ext cx="1570252" cy="1194517"/>
              </a:xfrm>
              <a:custGeom>
                <a:avLst/>
                <a:gdLst/>
                <a:ahLst/>
                <a:cxnLst/>
                <a:rect l="l" t="t" r="r" b="b"/>
                <a:pathLst>
                  <a:path w="1570252" h="1194517">
                    <a:moveTo>
                      <a:pt x="1506752" y="74930"/>
                    </a:moveTo>
                    <a:cubicBezTo>
                      <a:pt x="1478812" y="30480"/>
                      <a:pt x="1429282" y="0"/>
                      <a:pt x="1372132" y="0"/>
                    </a:cubicBezTo>
                    <a:lnTo>
                      <a:pt x="158750" y="0"/>
                    </a:lnTo>
                    <a:cubicBezTo>
                      <a:pt x="71120" y="0"/>
                      <a:pt x="0" y="71120"/>
                      <a:pt x="0" y="158750"/>
                    </a:cubicBezTo>
                    <a:lnTo>
                      <a:pt x="0" y="992587"/>
                    </a:lnTo>
                    <a:cubicBezTo>
                      <a:pt x="0" y="1044657"/>
                      <a:pt x="25400" y="1090377"/>
                      <a:pt x="63500" y="1119587"/>
                    </a:cubicBezTo>
                    <a:cubicBezTo>
                      <a:pt x="91440" y="1164037"/>
                      <a:pt x="140970" y="1194517"/>
                      <a:pt x="197347" y="1194517"/>
                    </a:cubicBezTo>
                    <a:lnTo>
                      <a:pt x="1411502" y="1194517"/>
                    </a:lnTo>
                    <a:cubicBezTo>
                      <a:pt x="1499132" y="1194517"/>
                      <a:pt x="1570252" y="1123397"/>
                      <a:pt x="1570252" y="1035767"/>
                    </a:cubicBezTo>
                    <a:lnTo>
                      <a:pt x="1570252" y="201930"/>
                    </a:lnTo>
                    <a:cubicBezTo>
                      <a:pt x="1570252" y="149860"/>
                      <a:pt x="1544852" y="104140"/>
                      <a:pt x="1506752" y="74930"/>
                    </a:cubicBezTo>
                    <a:close/>
                    <a:moveTo>
                      <a:pt x="12700" y="992587"/>
                    </a:moveTo>
                    <a:lnTo>
                      <a:pt x="12700" y="158750"/>
                    </a:lnTo>
                    <a:cubicBezTo>
                      <a:pt x="12700" y="78740"/>
                      <a:pt x="78740" y="12700"/>
                      <a:pt x="158750" y="12700"/>
                    </a:cubicBezTo>
                    <a:lnTo>
                      <a:pt x="1372132" y="12700"/>
                    </a:lnTo>
                    <a:cubicBezTo>
                      <a:pt x="1452142" y="12700"/>
                      <a:pt x="1518182" y="78740"/>
                      <a:pt x="1518182" y="158750"/>
                    </a:cubicBezTo>
                    <a:lnTo>
                      <a:pt x="1518182" y="992587"/>
                    </a:lnTo>
                    <a:cubicBezTo>
                      <a:pt x="1518182" y="1072597"/>
                      <a:pt x="1452142" y="1138637"/>
                      <a:pt x="1372132" y="1138637"/>
                    </a:cubicBezTo>
                    <a:lnTo>
                      <a:pt x="158750" y="1138637"/>
                    </a:lnTo>
                    <a:cubicBezTo>
                      <a:pt x="78740" y="1138637"/>
                      <a:pt x="12700" y="1073867"/>
                      <a:pt x="12700" y="992587"/>
                    </a:cubicBezTo>
                    <a:close/>
                    <a:moveTo>
                      <a:pt x="1558822" y="1035767"/>
                    </a:moveTo>
                    <a:cubicBezTo>
                      <a:pt x="1558822" y="1115777"/>
                      <a:pt x="1491512" y="1181817"/>
                      <a:pt x="1411502" y="1181817"/>
                    </a:cubicBezTo>
                    <a:lnTo>
                      <a:pt x="197347" y="1181817"/>
                    </a:lnTo>
                    <a:cubicBezTo>
                      <a:pt x="157480" y="1181817"/>
                      <a:pt x="120650" y="1165307"/>
                      <a:pt x="93980" y="1137367"/>
                    </a:cubicBezTo>
                    <a:cubicBezTo>
                      <a:pt x="114300" y="1146257"/>
                      <a:pt x="135890" y="1151337"/>
                      <a:pt x="160020" y="1151337"/>
                    </a:cubicBezTo>
                    <a:lnTo>
                      <a:pt x="1373402" y="1151337"/>
                    </a:lnTo>
                    <a:cubicBezTo>
                      <a:pt x="1461032" y="1151337"/>
                      <a:pt x="1532152" y="1080217"/>
                      <a:pt x="1532152" y="992587"/>
                    </a:cubicBezTo>
                    <a:lnTo>
                      <a:pt x="1532152" y="158750"/>
                    </a:lnTo>
                    <a:cubicBezTo>
                      <a:pt x="1532152" y="140970"/>
                      <a:pt x="1528342" y="123190"/>
                      <a:pt x="1523262" y="106680"/>
                    </a:cubicBezTo>
                    <a:cubicBezTo>
                      <a:pt x="1544852" y="132080"/>
                      <a:pt x="1558822" y="165100"/>
                      <a:pt x="1558822" y="201930"/>
                    </a:cubicBezTo>
                    <a:lnTo>
                      <a:pt x="1558822" y="1035767"/>
                    </a:lnTo>
                    <a:cubicBezTo>
                      <a:pt x="1558822" y="1035767"/>
                      <a:pt x="1558822" y="1035767"/>
                      <a:pt x="1558822" y="1035767"/>
                    </a:cubicBezTo>
                    <a:close/>
                  </a:path>
                </a:pathLst>
              </a:custGeom>
              <a:solidFill>
                <a:srgbClr val="9B86B7"/>
              </a:solidFill>
            </p:spPr>
          </p:sp>
        </p:grpSp>
        <p:grpSp>
          <p:nvGrpSpPr>
            <p:cNvPr id="48" name="Group 48"/>
            <p:cNvGrpSpPr/>
            <p:nvPr/>
          </p:nvGrpSpPr>
          <p:grpSpPr>
            <a:xfrm>
              <a:off x="404222" y="417180"/>
              <a:ext cx="5281519" cy="941503"/>
              <a:chOff x="0" y="0"/>
              <a:chExt cx="10736290" cy="1913890"/>
            </a:xfrm>
          </p:grpSpPr>
          <p:sp>
            <p:nvSpPr>
              <p:cNvPr id="49" name="Freeform 49"/>
              <p:cNvSpPr/>
              <p:nvPr/>
            </p:nvSpPr>
            <p:spPr>
              <a:xfrm>
                <a:off x="0" y="0"/>
                <a:ext cx="10736290" cy="1913890"/>
              </a:xfrm>
              <a:custGeom>
                <a:avLst/>
                <a:gdLst/>
                <a:ahLst/>
                <a:cxnLst/>
                <a:rect l="l" t="t" r="r" b="b"/>
                <a:pathLst>
                  <a:path w="10736290" h="1913890">
                    <a:moveTo>
                      <a:pt x="10736290" y="956945"/>
                    </a:moveTo>
                    <a:lnTo>
                      <a:pt x="10736290" y="956945"/>
                    </a:lnTo>
                    <a:cubicBezTo>
                      <a:pt x="10736290" y="1485392"/>
                      <a:pt x="10307919" y="1913890"/>
                      <a:pt x="9779345" y="1913890"/>
                    </a:cubicBezTo>
                    <a:lnTo>
                      <a:pt x="956945" y="1913890"/>
                    </a:lnTo>
                    <a:cubicBezTo>
                      <a:pt x="428371" y="1913890"/>
                      <a:pt x="0" y="1485392"/>
                      <a:pt x="0" y="956945"/>
                    </a:cubicBezTo>
                    <a:lnTo>
                      <a:pt x="0" y="956945"/>
                    </a:lnTo>
                    <a:cubicBezTo>
                      <a:pt x="0" y="428371"/>
                      <a:pt x="428371" y="0"/>
                      <a:pt x="956945" y="0"/>
                    </a:cubicBezTo>
                    <a:lnTo>
                      <a:pt x="9779345" y="0"/>
                    </a:lnTo>
                    <a:cubicBezTo>
                      <a:pt x="10307793" y="0"/>
                      <a:pt x="10736290" y="428371"/>
                      <a:pt x="10736290" y="956945"/>
                    </a:cubicBezTo>
                    <a:close/>
                  </a:path>
                </a:pathLst>
              </a:custGeom>
              <a:solidFill>
                <a:srgbClr val="AAC1D1"/>
              </a:solidFill>
            </p:spPr>
          </p:sp>
        </p:grpSp>
        <p:pic>
          <p:nvPicPr>
            <p:cNvPr id="50" name="Picture 5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859073" y="634193"/>
              <a:ext cx="384808" cy="436043"/>
            </a:xfrm>
            <a:prstGeom prst="rect">
              <a:avLst/>
            </a:prstGeom>
          </p:spPr>
        </p:pic>
        <p:sp>
          <p:nvSpPr>
            <p:cNvPr id="51" name="TextBox 51"/>
            <p:cNvSpPr txBox="1"/>
            <p:nvPr/>
          </p:nvSpPr>
          <p:spPr>
            <a:xfrm>
              <a:off x="898866" y="634418"/>
              <a:ext cx="3524829" cy="473693"/>
            </a:xfrm>
            <a:prstGeom prst="rect">
              <a:avLst/>
            </a:prstGeom>
          </p:spPr>
          <p:txBody>
            <a:bodyPr lIns="0" tIns="0" rIns="0" bIns="0" rtlCol="0" anchor="t">
              <a:spAutoFit/>
            </a:bodyPr>
            <a:lstStyle/>
            <a:p>
              <a:pPr algn="ctr">
                <a:lnSpc>
                  <a:spcPts val="2573"/>
                </a:lnSpc>
              </a:pPr>
              <a:r>
                <a:rPr lang="en-US" sz="2573" b="1" dirty="0">
                  <a:solidFill>
                    <a:srgbClr val="154161"/>
                  </a:solidFill>
                  <a:latin typeface="Poppins Medium" panose="00000600000000000000" pitchFamily="2" charset="0"/>
                  <a:cs typeface="Poppins Medium" panose="00000600000000000000" pitchFamily="2" charset="0"/>
                </a:rPr>
                <a:t>05</a:t>
              </a:r>
            </a:p>
          </p:txBody>
        </p:sp>
        <p:sp>
          <p:nvSpPr>
            <p:cNvPr id="52" name="TextBox 52"/>
            <p:cNvSpPr txBox="1"/>
            <p:nvPr/>
          </p:nvSpPr>
          <p:spPr>
            <a:xfrm>
              <a:off x="221046" y="1554949"/>
              <a:ext cx="5647871" cy="2030930"/>
            </a:xfrm>
            <a:prstGeom prst="rect">
              <a:avLst/>
            </a:prstGeom>
          </p:spPr>
          <p:txBody>
            <a:bodyPr lIns="0" tIns="0" rIns="0" bIns="0" rtlCol="0" anchor="t">
              <a:spAutoFit/>
            </a:bodyPr>
            <a:lstStyle/>
            <a:p>
              <a:pPr algn="ctr">
                <a:lnSpc>
                  <a:spcPts val="4116"/>
                </a:lnSpc>
              </a:pPr>
              <a:r>
                <a:rPr lang="en-US" sz="2573" dirty="0" err="1">
                  <a:solidFill>
                    <a:srgbClr val="154161"/>
                  </a:solidFill>
                  <a:latin typeface="Poppins Medium"/>
                </a:rPr>
                <a:t>Pemeriksaan</a:t>
              </a:r>
              <a:r>
                <a:rPr lang="en-US" sz="2573" dirty="0">
                  <a:solidFill>
                    <a:srgbClr val="154161"/>
                  </a:solidFill>
                  <a:latin typeface="Poppins Medium"/>
                </a:rPr>
                <a:t> </a:t>
              </a:r>
              <a:r>
                <a:rPr lang="en-US" sz="2573" dirty="0" err="1">
                  <a:solidFill>
                    <a:srgbClr val="154161"/>
                  </a:solidFill>
                  <a:latin typeface="Poppins Medium"/>
                </a:rPr>
                <a:t>fisik</a:t>
              </a:r>
              <a:r>
                <a:rPr lang="en-US" sz="2573" dirty="0">
                  <a:solidFill>
                    <a:srgbClr val="154161"/>
                  </a:solidFill>
                  <a:latin typeface="Poppins Medium"/>
                </a:rPr>
                <a:t> dan </a:t>
              </a:r>
              <a:r>
                <a:rPr lang="en-US" sz="2573" dirty="0" err="1">
                  <a:solidFill>
                    <a:srgbClr val="154161"/>
                  </a:solidFill>
                  <a:latin typeface="Poppins Medium"/>
                </a:rPr>
                <a:t>pemeriksaan</a:t>
              </a:r>
              <a:r>
                <a:rPr lang="en-US" sz="2573" dirty="0">
                  <a:solidFill>
                    <a:srgbClr val="154161"/>
                  </a:solidFill>
                  <a:latin typeface="Poppins Medium"/>
                </a:rPr>
                <a:t> </a:t>
              </a:r>
              <a:r>
                <a:rPr lang="en-US" sz="2573" dirty="0" err="1">
                  <a:solidFill>
                    <a:srgbClr val="154161"/>
                  </a:solidFill>
                  <a:latin typeface="Poppins Medium"/>
                </a:rPr>
                <a:t>penunjang</a:t>
              </a:r>
              <a:r>
                <a:rPr lang="en-US" sz="2573" dirty="0">
                  <a:solidFill>
                    <a:srgbClr val="154161"/>
                  </a:solidFill>
                  <a:latin typeface="Poppins Medium"/>
                </a:rPr>
                <a:t> oleh </a:t>
              </a:r>
              <a:r>
                <a:rPr lang="en-US" sz="2573" dirty="0" err="1">
                  <a:solidFill>
                    <a:srgbClr val="154161"/>
                  </a:solidFill>
                  <a:latin typeface="Poppins Medium"/>
                </a:rPr>
                <a:t>dokter</a:t>
              </a:r>
              <a:r>
                <a:rPr lang="en-US" sz="2573" dirty="0">
                  <a:solidFill>
                    <a:srgbClr val="154161"/>
                  </a:solidFill>
                  <a:latin typeface="Poppins Medium"/>
                </a:rPr>
                <a:t> </a:t>
              </a:r>
            </a:p>
          </p:txBody>
        </p:sp>
      </p:grpSp>
      <p:sp>
        <p:nvSpPr>
          <p:cNvPr id="53" name="TextBox 53"/>
          <p:cNvSpPr txBox="1"/>
          <p:nvPr/>
        </p:nvSpPr>
        <p:spPr>
          <a:xfrm>
            <a:off x="1028699" y="687443"/>
            <a:ext cx="15355179" cy="708527"/>
          </a:xfrm>
          <a:prstGeom prst="rect">
            <a:avLst/>
          </a:prstGeom>
        </p:spPr>
        <p:txBody>
          <a:bodyPr wrap="square" lIns="0" tIns="0" rIns="0" bIns="0" rtlCol="0" anchor="t">
            <a:spAutoFit/>
          </a:bodyPr>
          <a:lstStyle/>
          <a:p>
            <a:pPr>
              <a:lnSpc>
                <a:spcPts val="5500"/>
              </a:lnSpc>
            </a:pPr>
            <a:r>
              <a:rPr lang="en-US" sz="5000" b="1" dirty="0">
                <a:solidFill>
                  <a:srgbClr val="E9EAF6"/>
                </a:solidFill>
                <a:latin typeface="Poppins Medium" panose="00000600000000000000" pitchFamily="2" charset="0"/>
                <a:cs typeface="Poppins Medium" panose="00000600000000000000" pitchFamily="2" charset="0"/>
              </a:rPr>
              <a:t>Cara Diagnosis </a:t>
            </a:r>
            <a:r>
              <a:rPr lang="en-US" sz="5000" b="1" dirty="0" err="1">
                <a:solidFill>
                  <a:srgbClr val="E9EAF6"/>
                </a:solidFill>
                <a:latin typeface="Poppins Medium" panose="00000600000000000000" pitchFamily="2" charset="0"/>
                <a:cs typeface="Poppins Medium" panose="00000600000000000000" pitchFamily="2" charset="0"/>
              </a:rPr>
              <a:t>Gangguan</a:t>
            </a:r>
            <a:r>
              <a:rPr lang="en-US" sz="5000" b="1" dirty="0">
                <a:solidFill>
                  <a:srgbClr val="E9EAF6"/>
                </a:solidFill>
                <a:latin typeface="Poppins Medium" panose="00000600000000000000" pitchFamily="2" charset="0"/>
                <a:cs typeface="Poppins Medium" panose="00000600000000000000" pitchFamily="2" charset="0"/>
              </a:rPr>
              <a:t> Kesehatan Mental</a:t>
            </a:r>
          </a:p>
        </p:txBody>
      </p:sp>
      <p:pic>
        <p:nvPicPr>
          <p:cNvPr id="54" name="Picture 54">
            <a:hlinkClick r:id="rId7" action="ppaction://hlinksldjump"/>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383879" y="911992"/>
            <a:ext cx="875421" cy="875421"/>
          </a:xfrm>
          <a:prstGeom prst="rect">
            <a:avLst/>
          </a:prstGeom>
        </p:spPr>
      </p:pic>
      <p:pic>
        <p:nvPicPr>
          <p:cNvPr id="55" name="Picture 55">
            <a:hlinkClick r:id="" action="ppaction://hlinkshowjump?jump=nextslide"/>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383878" y="7992107"/>
            <a:ext cx="1485355" cy="1485355"/>
          </a:xfrm>
          <a:prstGeom prst="rect">
            <a:avLst/>
          </a:prstGeom>
        </p:spPr>
      </p:pic>
      <p:pic>
        <p:nvPicPr>
          <p:cNvPr id="56" name="Picture 56">
            <a:hlinkClick r:id="" action="ppaction://hlinkshowjump?jump=previousslide"/>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990932" y="7961304"/>
            <a:ext cx="1499193" cy="1499193"/>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p:nvPr/>
        </p:nvGrpSpPr>
        <p:grpSpPr>
          <a:xfrm rot="9467840">
            <a:off x="1774165" y="1512080"/>
            <a:ext cx="1008284" cy="1143972"/>
            <a:chOff x="0" y="0"/>
            <a:chExt cx="1344378" cy="1525296"/>
          </a:xfrm>
        </p:grpSpPr>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12047" y="0"/>
              <a:ext cx="1132332" cy="1109685"/>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1109685"/>
              <a:ext cx="424093" cy="415611"/>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37202" y="1179301"/>
              <a:ext cx="282020" cy="276380"/>
            </a:xfrm>
            <a:prstGeom prst="rect">
              <a:avLst/>
            </a:prstGeom>
          </p:spPr>
        </p:pic>
      </p:grpSp>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4152640" flipH="1">
            <a:off x="13250630" y="5922318"/>
            <a:ext cx="644727" cy="631832"/>
          </a:xfrm>
          <a:prstGeom prst="rect">
            <a:avLst/>
          </a:prstGeom>
        </p:spPr>
      </p:pic>
      <p:pic>
        <p:nvPicPr>
          <p:cNvPr id="7" name="Picture 7"/>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4152640" flipH="1">
            <a:off x="12499961" y="3509030"/>
            <a:ext cx="241470" cy="236641"/>
          </a:xfrm>
          <a:prstGeom prst="rect">
            <a:avLst/>
          </a:prstGeom>
        </p:spPr>
      </p:pic>
      <p:pic>
        <p:nvPicPr>
          <p:cNvPr id="8" name="Picture 8"/>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4152640" flipH="1">
            <a:off x="13800413" y="6262539"/>
            <a:ext cx="160577" cy="157365"/>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145135">
            <a:off x="4511195" y="4771545"/>
            <a:ext cx="759091" cy="743909"/>
          </a:xfrm>
          <a:prstGeom prst="rect">
            <a:avLst/>
          </a:prstGeom>
        </p:spPr>
      </p:pic>
      <p:pic>
        <p:nvPicPr>
          <p:cNvPr id="10" name="Picture 10"/>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3142557">
            <a:off x="14578197" y="1184428"/>
            <a:ext cx="759091" cy="743909"/>
          </a:xfrm>
          <a:prstGeom prst="rect">
            <a:avLst/>
          </a:prstGeom>
        </p:spPr>
      </p:pic>
      <p:pic>
        <p:nvPicPr>
          <p:cNvPr id="11" name="Picture 11"/>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5610997" y="4193128"/>
            <a:ext cx="6457083" cy="6093872"/>
          </a:xfrm>
          <a:prstGeom prst="rect">
            <a:avLst/>
          </a:prstGeom>
        </p:spPr>
      </p:pic>
      <p:sp>
        <p:nvSpPr>
          <p:cNvPr id="12" name="TextBox 12"/>
          <p:cNvSpPr txBox="1"/>
          <p:nvPr/>
        </p:nvSpPr>
        <p:spPr>
          <a:xfrm>
            <a:off x="3856563" y="1414407"/>
            <a:ext cx="10574875" cy="1662842"/>
          </a:xfrm>
          <a:prstGeom prst="rect">
            <a:avLst/>
          </a:prstGeom>
        </p:spPr>
        <p:txBody>
          <a:bodyPr lIns="0" tIns="0" rIns="0" bIns="0" rtlCol="0" anchor="t">
            <a:spAutoFit/>
          </a:bodyPr>
          <a:lstStyle/>
          <a:p>
            <a:pPr algn="ctr">
              <a:lnSpc>
                <a:spcPts val="6269"/>
              </a:lnSpc>
            </a:pPr>
            <a:r>
              <a:rPr lang="en-US" sz="5699" b="1" dirty="0" err="1">
                <a:solidFill>
                  <a:srgbClr val="154161"/>
                </a:solidFill>
                <a:latin typeface="Poppins Medium" panose="00000600000000000000" pitchFamily="2" charset="0"/>
                <a:cs typeface="Poppins Medium" panose="00000600000000000000" pitchFamily="2" charset="0"/>
              </a:rPr>
              <a:t>Macam-Macam</a:t>
            </a:r>
            <a:r>
              <a:rPr lang="en-US" sz="5699" b="1" dirty="0">
                <a:solidFill>
                  <a:srgbClr val="154161"/>
                </a:solidFill>
                <a:latin typeface="Poppins Medium" panose="00000600000000000000" pitchFamily="2" charset="0"/>
                <a:cs typeface="Poppins Medium" panose="00000600000000000000" pitchFamily="2" charset="0"/>
              </a:rPr>
              <a:t> </a:t>
            </a:r>
            <a:r>
              <a:rPr lang="en-US" sz="5699" b="1" dirty="0" err="1">
                <a:solidFill>
                  <a:srgbClr val="154161"/>
                </a:solidFill>
                <a:latin typeface="Poppins Medium" panose="00000600000000000000" pitchFamily="2" charset="0"/>
                <a:cs typeface="Poppins Medium" panose="00000600000000000000" pitchFamily="2" charset="0"/>
              </a:rPr>
              <a:t>Gangguan</a:t>
            </a:r>
            <a:r>
              <a:rPr lang="en-US" sz="5699" b="1" dirty="0">
                <a:solidFill>
                  <a:srgbClr val="154161"/>
                </a:solidFill>
                <a:latin typeface="Poppins Medium" panose="00000600000000000000" pitchFamily="2" charset="0"/>
                <a:cs typeface="Poppins Medium" panose="00000600000000000000" pitchFamily="2" charset="0"/>
              </a:rPr>
              <a:t> Kesehatan Mental</a:t>
            </a:r>
          </a:p>
        </p:txBody>
      </p:sp>
      <p:pic>
        <p:nvPicPr>
          <p:cNvPr id="16" name="Picture 7">
            <a:hlinkClick r:id="rId18" action="ppaction://hlinksldjump"/>
            <a:extLst>
              <a:ext uri="{FF2B5EF4-FFF2-40B4-BE49-F238E27FC236}">
                <a16:creationId xmlns:a16="http://schemas.microsoft.com/office/drawing/2014/main" id="{A2F3ACD6-9CAF-7821-908E-DF296CF2A71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16589508" y="312841"/>
            <a:ext cx="875421" cy="875421"/>
          </a:xfrm>
          <a:prstGeom prst="rect">
            <a:avLst/>
          </a:prstGeom>
        </p:spPr>
      </p:pic>
      <p:pic>
        <p:nvPicPr>
          <p:cNvPr id="13" name="Picture 10">
            <a:hlinkClick r:id="" action="ppaction://hlinkshowjump?jump=previousslide"/>
            <a:extLst>
              <a:ext uri="{FF2B5EF4-FFF2-40B4-BE49-F238E27FC236}">
                <a16:creationId xmlns:a16="http://schemas.microsoft.com/office/drawing/2014/main" id="{C1B3908A-2683-D2AD-F0AA-5D696C5C140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a:fillRect/>
          </a:stretch>
        </p:blipFill>
        <p:spPr>
          <a:xfrm flipH="1">
            <a:off x="706039" y="8150937"/>
            <a:ext cx="1397485" cy="1397485"/>
          </a:xfrm>
          <a:prstGeom prst="rect">
            <a:avLst/>
          </a:prstGeom>
        </p:spPr>
      </p:pic>
      <p:pic>
        <p:nvPicPr>
          <p:cNvPr id="14" name="Picture 18">
            <a:hlinkClick r:id="" action="ppaction://hlinkshowjump?jump=nextslide"/>
            <a:extLst>
              <a:ext uri="{FF2B5EF4-FFF2-40B4-BE49-F238E27FC236}">
                <a16:creationId xmlns:a16="http://schemas.microsoft.com/office/drawing/2014/main" id="{EA288491-2601-7C1A-4401-E035FD5593E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a:fillRect/>
          </a:stretch>
        </p:blipFill>
        <p:spPr>
          <a:xfrm>
            <a:off x="16280915" y="8150937"/>
            <a:ext cx="1397485" cy="1397485"/>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B9C3C9"/>
        </a:solidFill>
        <a:effectLst/>
      </p:bgPr>
    </p:bg>
    <p:spTree>
      <p:nvGrpSpPr>
        <p:cNvPr id="1" name=""/>
        <p:cNvGrpSpPr/>
        <p:nvPr/>
      </p:nvGrpSpPr>
      <p:grpSpPr>
        <a:xfrm>
          <a:off x="0" y="0"/>
          <a:ext cx="0" cy="0"/>
          <a:chOff x="0" y="0"/>
          <a:chExt cx="0" cy="0"/>
        </a:xfrm>
      </p:grpSpPr>
      <p:grpSp>
        <p:nvGrpSpPr>
          <p:cNvPr id="2" name="Group 2"/>
          <p:cNvGrpSpPr/>
          <p:nvPr/>
        </p:nvGrpSpPr>
        <p:grpSpPr>
          <a:xfrm>
            <a:off x="9404209" y="5699866"/>
            <a:ext cx="6603466" cy="3541469"/>
            <a:chOff x="0" y="0"/>
            <a:chExt cx="2102490" cy="1127575"/>
          </a:xfrm>
        </p:grpSpPr>
        <p:sp>
          <p:nvSpPr>
            <p:cNvPr id="3" name="Freeform 3"/>
            <p:cNvSpPr/>
            <p:nvPr/>
          </p:nvSpPr>
          <p:spPr>
            <a:xfrm>
              <a:off x="92710" y="106680"/>
              <a:ext cx="1998350" cy="1008195"/>
            </a:xfrm>
            <a:custGeom>
              <a:avLst/>
              <a:gdLst/>
              <a:ahLst/>
              <a:cxnLst/>
              <a:rect l="l" t="t" r="r" b="b"/>
              <a:pathLst>
                <a:path w="1998350" h="1008195">
                  <a:moveTo>
                    <a:pt x="1971679" y="818965"/>
                  </a:moveTo>
                  <a:cubicBezTo>
                    <a:pt x="1971679" y="906595"/>
                    <a:pt x="1895479" y="977715"/>
                    <a:pt x="1814200" y="977715"/>
                  </a:cubicBezTo>
                  <a:lnTo>
                    <a:pt x="66040" y="977715"/>
                  </a:lnTo>
                  <a:cubicBezTo>
                    <a:pt x="43180" y="977715"/>
                    <a:pt x="20320" y="972635"/>
                    <a:pt x="0" y="963745"/>
                  </a:cubicBezTo>
                  <a:cubicBezTo>
                    <a:pt x="26670" y="991685"/>
                    <a:pt x="63500" y="1008195"/>
                    <a:pt x="106864" y="1008195"/>
                  </a:cubicBezTo>
                  <a:lnTo>
                    <a:pt x="1852300" y="1008195"/>
                  </a:lnTo>
                  <a:cubicBezTo>
                    <a:pt x="1932310" y="1008195"/>
                    <a:pt x="1998350" y="942155"/>
                    <a:pt x="1998350" y="862145"/>
                  </a:cubicBezTo>
                  <a:lnTo>
                    <a:pt x="1998350" y="95250"/>
                  </a:lnTo>
                  <a:cubicBezTo>
                    <a:pt x="1998350" y="58420"/>
                    <a:pt x="1984379" y="25400"/>
                    <a:pt x="1962790" y="0"/>
                  </a:cubicBezTo>
                  <a:cubicBezTo>
                    <a:pt x="1969140" y="16510"/>
                    <a:pt x="1971679" y="34290"/>
                    <a:pt x="1971679" y="52070"/>
                  </a:cubicBezTo>
                  <a:lnTo>
                    <a:pt x="1971679" y="818965"/>
                  </a:lnTo>
                  <a:lnTo>
                    <a:pt x="1971679" y="818965"/>
                  </a:lnTo>
                  <a:close/>
                </a:path>
              </a:pathLst>
            </a:custGeom>
            <a:solidFill>
              <a:srgbClr val="757676"/>
            </a:solidFill>
          </p:spPr>
        </p:sp>
        <p:sp>
          <p:nvSpPr>
            <p:cNvPr id="4" name="Freeform 4"/>
            <p:cNvSpPr/>
            <p:nvPr/>
          </p:nvSpPr>
          <p:spPr>
            <a:xfrm>
              <a:off x="12700" y="12700"/>
              <a:ext cx="2037720" cy="1058995"/>
            </a:xfrm>
            <a:custGeom>
              <a:avLst/>
              <a:gdLst/>
              <a:ahLst/>
              <a:cxnLst/>
              <a:rect l="l" t="t" r="r" b="b"/>
              <a:pathLst>
                <a:path w="2037720" h="1058995">
                  <a:moveTo>
                    <a:pt x="146050" y="1058995"/>
                  </a:moveTo>
                  <a:lnTo>
                    <a:pt x="1891670" y="1058995"/>
                  </a:lnTo>
                  <a:cubicBezTo>
                    <a:pt x="1971680" y="1058995"/>
                    <a:pt x="2037720" y="992955"/>
                    <a:pt x="2037720" y="912945"/>
                  </a:cubicBezTo>
                  <a:lnTo>
                    <a:pt x="2037720" y="146050"/>
                  </a:lnTo>
                  <a:cubicBezTo>
                    <a:pt x="2037720" y="66040"/>
                    <a:pt x="1971680" y="0"/>
                    <a:pt x="1891670" y="0"/>
                  </a:cubicBezTo>
                  <a:lnTo>
                    <a:pt x="146050" y="0"/>
                  </a:lnTo>
                  <a:cubicBezTo>
                    <a:pt x="66040" y="0"/>
                    <a:pt x="0" y="66040"/>
                    <a:pt x="0" y="146050"/>
                  </a:cubicBezTo>
                  <a:lnTo>
                    <a:pt x="0" y="912945"/>
                  </a:lnTo>
                  <a:cubicBezTo>
                    <a:pt x="0" y="994225"/>
                    <a:pt x="66040" y="1058995"/>
                    <a:pt x="146050" y="1058995"/>
                  </a:cubicBezTo>
                  <a:close/>
                </a:path>
              </a:pathLst>
            </a:custGeom>
            <a:solidFill>
              <a:srgbClr val="F3F0EB"/>
            </a:solidFill>
          </p:spPr>
        </p:sp>
        <p:sp>
          <p:nvSpPr>
            <p:cNvPr id="5" name="Freeform 5"/>
            <p:cNvSpPr/>
            <p:nvPr/>
          </p:nvSpPr>
          <p:spPr>
            <a:xfrm>
              <a:off x="0" y="0"/>
              <a:ext cx="2102490" cy="1127575"/>
            </a:xfrm>
            <a:custGeom>
              <a:avLst/>
              <a:gdLst/>
              <a:ahLst/>
              <a:cxnLst/>
              <a:rect l="l" t="t" r="r" b="b"/>
              <a:pathLst>
                <a:path w="2102490" h="1127575">
                  <a:moveTo>
                    <a:pt x="2038990" y="74930"/>
                  </a:moveTo>
                  <a:cubicBezTo>
                    <a:pt x="2011050" y="30480"/>
                    <a:pt x="1961520" y="0"/>
                    <a:pt x="1904370" y="0"/>
                  </a:cubicBezTo>
                  <a:lnTo>
                    <a:pt x="158750" y="0"/>
                  </a:lnTo>
                  <a:cubicBezTo>
                    <a:pt x="71120" y="0"/>
                    <a:pt x="0" y="71120"/>
                    <a:pt x="0" y="158750"/>
                  </a:cubicBezTo>
                  <a:lnTo>
                    <a:pt x="0" y="925645"/>
                  </a:lnTo>
                  <a:cubicBezTo>
                    <a:pt x="0" y="977715"/>
                    <a:pt x="25400" y="1023435"/>
                    <a:pt x="63500" y="1052645"/>
                  </a:cubicBezTo>
                  <a:cubicBezTo>
                    <a:pt x="91440" y="1097095"/>
                    <a:pt x="140970" y="1127575"/>
                    <a:pt x="201269" y="1127575"/>
                  </a:cubicBezTo>
                  <a:lnTo>
                    <a:pt x="1943740" y="1127575"/>
                  </a:lnTo>
                  <a:cubicBezTo>
                    <a:pt x="2031370" y="1127575"/>
                    <a:pt x="2102490" y="1056455"/>
                    <a:pt x="2102490" y="968825"/>
                  </a:cubicBezTo>
                  <a:lnTo>
                    <a:pt x="2102490" y="201930"/>
                  </a:lnTo>
                  <a:cubicBezTo>
                    <a:pt x="2102489" y="149860"/>
                    <a:pt x="2077089" y="104140"/>
                    <a:pt x="2038990" y="74930"/>
                  </a:cubicBezTo>
                  <a:close/>
                  <a:moveTo>
                    <a:pt x="12700" y="925645"/>
                  </a:moveTo>
                  <a:lnTo>
                    <a:pt x="12700" y="158750"/>
                  </a:lnTo>
                  <a:cubicBezTo>
                    <a:pt x="12700" y="78740"/>
                    <a:pt x="78740" y="12700"/>
                    <a:pt x="158750" y="12700"/>
                  </a:cubicBezTo>
                  <a:lnTo>
                    <a:pt x="1904370" y="12700"/>
                  </a:lnTo>
                  <a:cubicBezTo>
                    <a:pt x="1984380" y="12700"/>
                    <a:pt x="2050420" y="78740"/>
                    <a:pt x="2050420" y="158750"/>
                  </a:cubicBezTo>
                  <a:lnTo>
                    <a:pt x="2050420" y="925645"/>
                  </a:lnTo>
                  <a:cubicBezTo>
                    <a:pt x="2050420" y="1005655"/>
                    <a:pt x="1984380" y="1071695"/>
                    <a:pt x="1904370" y="1071695"/>
                  </a:cubicBezTo>
                  <a:lnTo>
                    <a:pt x="158750" y="1071695"/>
                  </a:lnTo>
                  <a:cubicBezTo>
                    <a:pt x="78740" y="1071695"/>
                    <a:pt x="12700" y="1006925"/>
                    <a:pt x="12700" y="925645"/>
                  </a:cubicBezTo>
                  <a:close/>
                  <a:moveTo>
                    <a:pt x="2091060" y="968825"/>
                  </a:moveTo>
                  <a:cubicBezTo>
                    <a:pt x="2091060" y="1048835"/>
                    <a:pt x="2023750" y="1114875"/>
                    <a:pt x="1943740" y="1114875"/>
                  </a:cubicBezTo>
                  <a:lnTo>
                    <a:pt x="201269" y="1114875"/>
                  </a:lnTo>
                  <a:cubicBezTo>
                    <a:pt x="157480" y="1114875"/>
                    <a:pt x="120650" y="1098365"/>
                    <a:pt x="93980" y="1070425"/>
                  </a:cubicBezTo>
                  <a:cubicBezTo>
                    <a:pt x="114300" y="1079315"/>
                    <a:pt x="135890" y="1084395"/>
                    <a:pt x="160020" y="1084395"/>
                  </a:cubicBezTo>
                  <a:lnTo>
                    <a:pt x="1905640" y="1084395"/>
                  </a:lnTo>
                  <a:cubicBezTo>
                    <a:pt x="1993270" y="1084395"/>
                    <a:pt x="2064390" y="1013275"/>
                    <a:pt x="2064390" y="925645"/>
                  </a:cubicBezTo>
                  <a:lnTo>
                    <a:pt x="2064390" y="158750"/>
                  </a:lnTo>
                  <a:cubicBezTo>
                    <a:pt x="2064390" y="140970"/>
                    <a:pt x="2060580" y="123190"/>
                    <a:pt x="2055500" y="106680"/>
                  </a:cubicBezTo>
                  <a:cubicBezTo>
                    <a:pt x="2077090" y="132080"/>
                    <a:pt x="2091060" y="165100"/>
                    <a:pt x="2091060" y="201930"/>
                  </a:cubicBezTo>
                  <a:lnTo>
                    <a:pt x="2091060" y="968825"/>
                  </a:lnTo>
                  <a:cubicBezTo>
                    <a:pt x="2091060" y="968825"/>
                    <a:pt x="2091060" y="968825"/>
                    <a:pt x="2091060" y="968825"/>
                  </a:cubicBezTo>
                  <a:close/>
                </a:path>
              </a:pathLst>
            </a:custGeom>
            <a:solidFill>
              <a:srgbClr val="757676"/>
            </a:solidFill>
          </p:spPr>
        </p:sp>
      </p:grpSp>
      <p:grpSp>
        <p:nvGrpSpPr>
          <p:cNvPr id="6" name="Group 6"/>
          <p:cNvGrpSpPr/>
          <p:nvPr/>
        </p:nvGrpSpPr>
        <p:grpSpPr>
          <a:xfrm>
            <a:off x="9693900" y="6007242"/>
            <a:ext cx="6024084" cy="823276"/>
            <a:chOff x="0" y="0"/>
            <a:chExt cx="14004344" cy="1913890"/>
          </a:xfrm>
        </p:grpSpPr>
        <p:sp>
          <p:nvSpPr>
            <p:cNvPr id="7" name="Freeform 7"/>
            <p:cNvSpPr/>
            <p:nvPr/>
          </p:nvSpPr>
          <p:spPr>
            <a:xfrm>
              <a:off x="0" y="0"/>
              <a:ext cx="14004344" cy="1913890"/>
            </a:xfrm>
            <a:custGeom>
              <a:avLst/>
              <a:gdLst/>
              <a:ahLst/>
              <a:cxnLst/>
              <a:rect l="l" t="t" r="r" b="b"/>
              <a:pathLst>
                <a:path w="14004344" h="1913890">
                  <a:moveTo>
                    <a:pt x="14004344" y="956945"/>
                  </a:moveTo>
                  <a:lnTo>
                    <a:pt x="14004344" y="956945"/>
                  </a:lnTo>
                  <a:cubicBezTo>
                    <a:pt x="14004344" y="1485392"/>
                    <a:pt x="13575973" y="1913890"/>
                    <a:pt x="13047399" y="1913890"/>
                  </a:cubicBezTo>
                  <a:lnTo>
                    <a:pt x="956945" y="1913890"/>
                  </a:lnTo>
                  <a:cubicBezTo>
                    <a:pt x="428371" y="1913890"/>
                    <a:pt x="0" y="1485392"/>
                    <a:pt x="0" y="956945"/>
                  </a:cubicBezTo>
                  <a:lnTo>
                    <a:pt x="0" y="956945"/>
                  </a:lnTo>
                  <a:cubicBezTo>
                    <a:pt x="0" y="428371"/>
                    <a:pt x="428371" y="0"/>
                    <a:pt x="956945" y="0"/>
                  </a:cubicBezTo>
                  <a:lnTo>
                    <a:pt x="13047399" y="0"/>
                  </a:lnTo>
                  <a:cubicBezTo>
                    <a:pt x="13575846" y="0"/>
                    <a:pt x="14004344" y="428371"/>
                    <a:pt x="14004344" y="956945"/>
                  </a:cubicBezTo>
                  <a:close/>
                </a:path>
              </a:pathLst>
            </a:custGeom>
            <a:solidFill>
              <a:srgbClr val="567D8D"/>
            </a:solidFill>
          </p:spPr>
        </p:sp>
      </p:grpSp>
      <p:sp>
        <p:nvSpPr>
          <p:cNvPr id="10" name="TextBox 10"/>
          <p:cNvSpPr txBox="1"/>
          <p:nvPr/>
        </p:nvSpPr>
        <p:spPr>
          <a:xfrm>
            <a:off x="9801138" y="6844569"/>
            <a:ext cx="6024084" cy="2100471"/>
          </a:xfrm>
          <a:prstGeom prst="rect">
            <a:avLst/>
          </a:prstGeom>
        </p:spPr>
        <p:txBody>
          <a:bodyPr lIns="0" tIns="0" rIns="0" bIns="0" rtlCol="0" anchor="t">
            <a:spAutoFit/>
          </a:bodyPr>
          <a:lstStyle/>
          <a:p>
            <a:pPr>
              <a:lnSpc>
                <a:spcPts val="3360"/>
              </a:lnSpc>
            </a:pPr>
            <a:r>
              <a:rPr lang="en-US" sz="2400" spc="120">
                <a:solidFill>
                  <a:srgbClr val="154161"/>
                </a:solidFill>
                <a:latin typeface="Poppins Medium"/>
              </a:rPr>
              <a:t>Beberapa contoh gangguan tidur adalah sulit tidur (insomnia), mimpi buruk (parasomnia), atau sangat mudah tertidur (narkolepsi).</a:t>
            </a:r>
          </a:p>
        </p:txBody>
      </p:sp>
      <p:sp>
        <p:nvSpPr>
          <p:cNvPr id="11" name="TextBox 11"/>
          <p:cNvSpPr txBox="1"/>
          <p:nvPr/>
        </p:nvSpPr>
        <p:spPr>
          <a:xfrm>
            <a:off x="10015425" y="6233693"/>
            <a:ext cx="4191866" cy="408473"/>
          </a:xfrm>
          <a:prstGeom prst="rect">
            <a:avLst/>
          </a:prstGeom>
        </p:spPr>
        <p:txBody>
          <a:bodyPr lIns="0" tIns="0" rIns="0" bIns="0" rtlCol="0" anchor="t">
            <a:spAutoFit/>
          </a:bodyPr>
          <a:lstStyle/>
          <a:p>
            <a:pPr>
              <a:lnSpc>
                <a:spcPts val="2962"/>
              </a:lnSpc>
            </a:pPr>
            <a:r>
              <a:rPr lang="en-US" sz="2962" b="1" spc="148" dirty="0" err="1">
                <a:solidFill>
                  <a:srgbClr val="F3F0EB"/>
                </a:solidFill>
                <a:latin typeface="Poppins Medium" panose="00000600000000000000" pitchFamily="2" charset="0"/>
                <a:cs typeface="Poppins Medium" panose="00000600000000000000" pitchFamily="2" charset="0"/>
              </a:rPr>
              <a:t>Gangguan</a:t>
            </a:r>
            <a:r>
              <a:rPr lang="en-US" sz="2962" b="1" spc="148" dirty="0">
                <a:solidFill>
                  <a:srgbClr val="F3F0EB"/>
                </a:solidFill>
                <a:latin typeface="Poppins Medium" panose="00000600000000000000" pitchFamily="2" charset="0"/>
                <a:cs typeface="Poppins Medium" panose="00000600000000000000" pitchFamily="2" charset="0"/>
              </a:rPr>
              <a:t> </a:t>
            </a:r>
            <a:r>
              <a:rPr lang="en-US" sz="2962" b="1" spc="148" dirty="0" err="1">
                <a:solidFill>
                  <a:srgbClr val="F3F0EB"/>
                </a:solidFill>
                <a:latin typeface="Poppins Medium" panose="00000600000000000000" pitchFamily="2" charset="0"/>
                <a:cs typeface="Poppins Medium" panose="00000600000000000000" pitchFamily="2" charset="0"/>
              </a:rPr>
              <a:t>Tidur</a:t>
            </a:r>
            <a:endParaRPr lang="en-US" sz="2962" b="1" spc="148" dirty="0">
              <a:solidFill>
                <a:srgbClr val="F3F0EB"/>
              </a:solidFill>
              <a:latin typeface="Poppins Medium" panose="00000600000000000000" pitchFamily="2" charset="0"/>
              <a:cs typeface="Poppins Medium" panose="00000600000000000000" pitchFamily="2" charset="0"/>
            </a:endParaRPr>
          </a:p>
        </p:txBody>
      </p:sp>
      <p:grpSp>
        <p:nvGrpSpPr>
          <p:cNvPr id="12" name="Group 12"/>
          <p:cNvGrpSpPr/>
          <p:nvPr/>
        </p:nvGrpSpPr>
        <p:grpSpPr>
          <a:xfrm>
            <a:off x="2200667" y="5699866"/>
            <a:ext cx="6603466" cy="3541469"/>
            <a:chOff x="0" y="0"/>
            <a:chExt cx="2102490" cy="1127575"/>
          </a:xfrm>
        </p:grpSpPr>
        <p:sp>
          <p:nvSpPr>
            <p:cNvPr id="13" name="Freeform 13"/>
            <p:cNvSpPr/>
            <p:nvPr/>
          </p:nvSpPr>
          <p:spPr>
            <a:xfrm>
              <a:off x="92710" y="106680"/>
              <a:ext cx="1998350" cy="1008195"/>
            </a:xfrm>
            <a:custGeom>
              <a:avLst/>
              <a:gdLst/>
              <a:ahLst/>
              <a:cxnLst/>
              <a:rect l="l" t="t" r="r" b="b"/>
              <a:pathLst>
                <a:path w="1998350" h="1008195">
                  <a:moveTo>
                    <a:pt x="1971679" y="818965"/>
                  </a:moveTo>
                  <a:cubicBezTo>
                    <a:pt x="1971679" y="906595"/>
                    <a:pt x="1895479" y="977715"/>
                    <a:pt x="1814200" y="977715"/>
                  </a:cubicBezTo>
                  <a:lnTo>
                    <a:pt x="66040" y="977715"/>
                  </a:lnTo>
                  <a:cubicBezTo>
                    <a:pt x="43180" y="977715"/>
                    <a:pt x="20320" y="972635"/>
                    <a:pt x="0" y="963745"/>
                  </a:cubicBezTo>
                  <a:cubicBezTo>
                    <a:pt x="26670" y="991685"/>
                    <a:pt x="63500" y="1008195"/>
                    <a:pt x="106864" y="1008195"/>
                  </a:cubicBezTo>
                  <a:lnTo>
                    <a:pt x="1852300" y="1008195"/>
                  </a:lnTo>
                  <a:cubicBezTo>
                    <a:pt x="1932310" y="1008195"/>
                    <a:pt x="1998350" y="942155"/>
                    <a:pt x="1998350" y="862145"/>
                  </a:cubicBezTo>
                  <a:lnTo>
                    <a:pt x="1998350" y="95250"/>
                  </a:lnTo>
                  <a:cubicBezTo>
                    <a:pt x="1998350" y="58420"/>
                    <a:pt x="1984379" y="25400"/>
                    <a:pt x="1962790" y="0"/>
                  </a:cubicBezTo>
                  <a:cubicBezTo>
                    <a:pt x="1969140" y="16510"/>
                    <a:pt x="1971679" y="34290"/>
                    <a:pt x="1971679" y="52070"/>
                  </a:cubicBezTo>
                  <a:lnTo>
                    <a:pt x="1971679" y="818965"/>
                  </a:lnTo>
                  <a:lnTo>
                    <a:pt x="1971679" y="818965"/>
                  </a:lnTo>
                  <a:close/>
                </a:path>
              </a:pathLst>
            </a:custGeom>
            <a:solidFill>
              <a:srgbClr val="757676"/>
            </a:solidFill>
          </p:spPr>
        </p:sp>
        <p:sp>
          <p:nvSpPr>
            <p:cNvPr id="14" name="Freeform 14"/>
            <p:cNvSpPr/>
            <p:nvPr/>
          </p:nvSpPr>
          <p:spPr>
            <a:xfrm>
              <a:off x="12700" y="12700"/>
              <a:ext cx="2037720" cy="1058995"/>
            </a:xfrm>
            <a:custGeom>
              <a:avLst/>
              <a:gdLst/>
              <a:ahLst/>
              <a:cxnLst/>
              <a:rect l="l" t="t" r="r" b="b"/>
              <a:pathLst>
                <a:path w="2037720" h="1058995">
                  <a:moveTo>
                    <a:pt x="146050" y="1058995"/>
                  </a:moveTo>
                  <a:lnTo>
                    <a:pt x="1891670" y="1058995"/>
                  </a:lnTo>
                  <a:cubicBezTo>
                    <a:pt x="1971680" y="1058995"/>
                    <a:pt x="2037720" y="992955"/>
                    <a:pt x="2037720" y="912945"/>
                  </a:cubicBezTo>
                  <a:lnTo>
                    <a:pt x="2037720" y="146050"/>
                  </a:lnTo>
                  <a:cubicBezTo>
                    <a:pt x="2037720" y="66040"/>
                    <a:pt x="1971680" y="0"/>
                    <a:pt x="1891670" y="0"/>
                  </a:cubicBezTo>
                  <a:lnTo>
                    <a:pt x="146050" y="0"/>
                  </a:lnTo>
                  <a:cubicBezTo>
                    <a:pt x="66040" y="0"/>
                    <a:pt x="0" y="66040"/>
                    <a:pt x="0" y="146050"/>
                  </a:cubicBezTo>
                  <a:lnTo>
                    <a:pt x="0" y="912945"/>
                  </a:lnTo>
                  <a:cubicBezTo>
                    <a:pt x="0" y="994225"/>
                    <a:pt x="66040" y="1058995"/>
                    <a:pt x="146050" y="1058995"/>
                  </a:cubicBezTo>
                  <a:close/>
                </a:path>
              </a:pathLst>
            </a:custGeom>
            <a:solidFill>
              <a:srgbClr val="F3F0EB"/>
            </a:solidFill>
          </p:spPr>
        </p:sp>
        <p:sp>
          <p:nvSpPr>
            <p:cNvPr id="15" name="Freeform 15"/>
            <p:cNvSpPr/>
            <p:nvPr/>
          </p:nvSpPr>
          <p:spPr>
            <a:xfrm>
              <a:off x="0" y="0"/>
              <a:ext cx="2102490" cy="1127575"/>
            </a:xfrm>
            <a:custGeom>
              <a:avLst/>
              <a:gdLst/>
              <a:ahLst/>
              <a:cxnLst/>
              <a:rect l="l" t="t" r="r" b="b"/>
              <a:pathLst>
                <a:path w="2102490" h="1127575">
                  <a:moveTo>
                    <a:pt x="2038990" y="74930"/>
                  </a:moveTo>
                  <a:cubicBezTo>
                    <a:pt x="2011050" y="30480"/>
                    <a:pt x="1961520" y="0"/>
                    <a:pt x="1904370" y="0"/>
                  </a:cubicBezTo>
                  <a:lnTo>
                    <a:pt x="158750" y="0"/>
                  </a:lnTo>
                  <a:cubicBezTo>
                    <a:pt x="71120" y="0"/>
                    <a:pt x="0" y="71120"/>
                    <a:pt x="0" y="158750"/>
                  </a:cubicBezTo>
                  <a:lnTo>
                    <a:pt x="0" y="925645"/>
                  </a:lnTo>
                  <a:cubicBezTo>
                    <a:pt x="0" y="977715"/>
                    <a:pt x="25400" y="1023435"/>
                    <a:pt x="63500" y="1052645"/>
                  </a:cubicBezTo>
                  <a:cubicBezTo>
                    <a:pt x="91440" y="1097095"/>
                    <a:pt x="140970" y="1127575"/>
                    <a:pt x="201269" y="1127575"/>
                  </a:cubicBezTo>
                  <a:lnTo>
                    <a:pt x="1943740" y="1127575"/>
                  </a:lnTo>
                  <a:cubicBezTo>
                    <a:pt x="2031370" y="1127575"/>
                    <a:pt x="2102490" y="1056455"/>
                    <a:pt x="2102490" y="968825"/>
                  </a:cubicBezTo>
                  <a:lnTo>
                    <a:pt x="2102490" y="201930"/>
                  </a:lnTo>
                  <a:cubicBezTo>
                    <a:pt x="2102489" y="149860"/>
                    <a:pt x="2077089" y="104140"/>
                    <a:pt x="2038990" y="74930"/>
                  </a:cubicBezTo>
                  <a:close/>
                  <a:moveTo>
                    <a:pt x="12700" y="925645"/>
                  </a:moveTo>
                  <a:lnTo>
                    <a:pt x="12700" y="158750"/>
                  </a:lnTo>
                  <a:cubicBezTo>
                    <a:pt x="12700" y="78740"/>
                    <a:pt x="78740" y="12700"/>
                    <a:pt x="158750" y="12700"/>
                  </a:cubicBezTo>
                  <a:lnTo>
                    <a:pt x="1904370" y="12700"/>
                  </a:lnTo>
                  <a:cubicBezTo>
                    <a:pt x="1984380" y="12700"/>
                    <a:pt x="2050420" y="78740"/>
                    <a:pt x="2050420" y="158750"/>
                  </a:cubicBezTo>
                  <a:lnTo>
                    <a:pt x="2050420" y="925645"/>
                  </a:lnTo>
                  <a:cubicBezTo>
                    <a:pt x="2050420" y="1005655"/>
                    <a:pt x="1984380" y="1071695"/>
                    <a:pt x="1904370" y="1071695"/>
                  </a:cubicBezTo>
                  <a:lnTo>
                    <a:pt x="158750" y="1071695"/>
                  </a:lnTo>
                  <a:cubicBezTo>
                    <a:pt x="78740" y="1071695"/>
                    <a:pt x="12700" y="1006925"/>
                    <a:pt x="12700" y="925645"/>
                  </a:cubicBezTo>
                  <a:close/>
                  <a:moveTo>
                    <a:pt x="2091060" y="968825"/>
                  </a:moveTo>
                  <a:cubicBezTo>
                    <a:pt x="2091060" y="1048835"/>
                    <a:pt x="2023750" y="1114875"/>
                    <a:pt x="1943740" y="1114875"/>
                  </a:cubicBezTo>
                  <a:lnTo>
                    <a:pt x="201269" y="1114875"/>
                  </a:lnTo>
                  <a:cubicBezTo>
                    <a:pt x="157480" y="1114875"/>
                    <a:pt x="120650" y="1098365"/>
                    <a:pt x="93980" y="1070425"/>
                  </a:cubicBezTo>
                  <a:cubicBezTo>
                    <a:pt x="114300" y="1079315"/>
                    <a:pt x="135890" y="1084395"/>
                    <a:pt x="160020" y="1084395"/>
                  </a:cubicBezTo>
                  <a:lnTo>
                    <a:pt x="1905640" y="1084395"/>
                  </a:lnTo>
                  <a:cubicBezTo>
                    <a:pt x="1993270" y="1084395"/>
                    <a:pt x="2064390" y="1013275"/>
                    <a:pt x="2064390" y="925645"/>
                  </a:cubicBezTo>
                  <a:lnTo>
                    <a:pt x="2064390" y="158750"/>
                  </a:lnTo>
                  <a:cubicBezTo>
                    <a:pt x="2064390" y="140970"/>
                    <a:pt x="2060580" y="123190"/>
                    <a:pt x="2055500" y="106680"/>
                  </a:cubicBezTo>
                  <a:cubicBezTo>
                    <a:pt x="2077090" y="132080"/>
                    <a:pt x="2091060" y="165100"/>
                    <a:pt x="2091060" y="201930"/>
                  </a:cubicBezTo>
                  <a:lnTo>
                    <a:pt x="2091060" y="968825"/>
                  </a:lnTo>
                  <a:cubicBezTo>
                    <a:pt x="2091060" y="968825"/>
                    <a:pt x="2091060" y="968825"/>
                    <a:pt x="2091060" y="968825"/>
                  </a:cubicBezTo>
                  <a:close/>
                </a:path>
              </a:pathLst>
            </a:custGeom>
            <a:solidFill>
              <a:srgbClr val="757676"/>
            </a:solidFill>
          </p:spPr>
        </p:sp>
      </p:grpSp>
      <p:grpSp>
        <p:nvGrpSpPr>
          <p:cNvPr id="16" name="Group 16"/>
          <p:cNvGrpSpPr/>
          <p:nvPr/>
        </p:nvGrpSpPr>
        <p:grpSpPr>
          <a:xfrm>
            <a:off x="2490359" y="6007242"/>
            <a:ext cx="6024084" cy="823276"/>
            <a:chOff x="0" y="0"/>
            <a:chExt cx="14004344" cy="1913890"/>
          </a:xfrm>
        </p:grpSpPr>
        <p:sp>
          <p:nvSpPr>
            <p:cNvPr id="17" name="Freeform 17"/>
            <p:cNvSpPr/>
            <p:nvPr/>
          </p:nvSpPr>
          <p:spPr>
            <a:xfrm>
              <a:off x="0" y="0"/>
              <a:ext cx="14004344" cy="1913890"/>
            </a:xfrm>
            <a:custGeom>
              <a:avLst/>
              <a:gdLst/>
              <a:ahLst/>
              <a:cxnLst/>
              <a:rect l="l" t="t" r="r" b="b"/>
              <a:pathLst>
                <a:path w="14004344" h="1913890">
                  <a:moveTo>
                    <a:pt x="14004344" y="956945"/>
                  </a:moveTo>
                  <a:lnTo>
                    <a:pt x="14004344" y="956945"/>
                  </a:lnTo>
                  <a:cubicBezTo>
                    <a:pt x="14004344" y="1485392"/>
                    <a:pt x="13575973" y="1913890"/>
                    <a:pt x="13047399" y="1913890"/>
                  </a:cubicBezTo>
                  <a:lnTo>
                    <a:pt x="956945" y="1913890"/>
                  </a:lnTo>
                  <a:cubicBezTo>
                    <a:pt x="428371" y="1913890"/>
                    <a:pt x="0" y="1485392"/>
                    <a:pt x="0" y="956945"/>
                  </a:cubicBezTo>
                  <a:lnTo>
                    <a:pt x="0" y="956945"/>
                  </a:lnTo>
                  <a:cubicBezTo>
                    <a:pt x="0" y="428371"/>
                    <a:pt x="428371" y="0"/>
                    <a:pt x="956945" y="0"/>
                  </a:cubicBezTo>
                  <a:lnTo>
                    <a:pt x="13047399" y="0"/>
                  </a:lnTo>
                  <a:cubicBezTo>
                    <a:pt x="13575846" y="0"/>
                    <a:pt x="14004344" y="428371"/>
                    <a:pt x="14004344" y="956945"/>
                  </a:cubicBezTo>
                  <a:close/>
                </a:path>
              </a:pathLst>
            </a:custGeom>
            <a:solidFill>
              <a:srgbClr val="567D8D"/>
            </a:solidFill>
          </p:spPr>
        </p:sp>
      </p:grpSp>
      <p:sp>
        <p:nvSpPr>
          <p:cNvPr id="18" name="TextBox 18"/>
          <p:cNvSpPr txBox="1"/>
          <p:nvPr/>
        </p:nvSpPr>
        <p:spPr>
          <a:xfrm>
            <a:off x="2645670" y="6844569"/>
            <a:ext cx="5751671" cy="2100471"/>
          </a:xfrm>
          <a:prstGeom prst="rect">
            <a:avLst/>
          </a:prstGeom>
        </p:spPr>
        <p:txBody>
          <a:bodyPr lIns="0" tIns="0" rIns="0" bIns="0" rtlCol="0" anchor="t">
            <a:spAutoFit/>
          </a:bodyPr>
          <a:lstStyle/>
          <a:p>
            <a:pPr>
              <a:lnSpc>
                <a:spcPts val="3360"/>
              </a:lnSpc>
            </a:pPr>
            <a:r>
              <a:rPr lang="en-US" sz="2400" spc="120">
                <a:solidFill>
                  <a:srgbClr val="154161"/>
                </a:solidFill>
                <a:latin typeface="Poppins Medium"/>
              </a:rPr>
              <a:t>Penderita bipolar dapat merasa sangat sedih dan putus asa dalam periode tertentu dan menjadi sangat senang dalam periode yang lain.</a:t>
            </a:r>
          </a:p>
        </p:txBody>
      </p:sp>
      <p:sp>
        <p:nvSpPr>
          <p:cNvPr id="19" name="TextBox 19"/>
          <p:cNvSpPr txBox="1"/>
          <p:nvPr/>
        </p:nvSpPr>
        <p:spPr>
          <a:xfrm>
            <a:off x="2811883" y="6233693"/>
            <a:ext cx="4528376" cy="408473"/>
          </a:xfrm>
          <a:prstGeom prst="rect">
            <a:avLst/>
          </a:prstGeom>
        </p:spPr>
        <p:txBody>
          <a:bodyPr lIns="0" tIns="0" rIns="0" bIns="0" rtlCol="0" anchor="t">
            <a:spAutoFit/>
          </a:bodyPr>
          <a:lstStyle/>
          <a:p>
            <a:pPr>
              <a:lnSpc>
                <a:spcPts val="2962"/>
              </a:lnSpc>
            </a:pPr>
            <a:r>
              <a:rPr lang="en-US" sz="2962" b="1" spc="148" dirty="0" err="1">
                <a:solidFill>
                  <a:srgbClr val="F3F0EB"/>
                </a:solidFill>
                <a:latin typeface="Poppins Medium" panose="00000600000000000000" pitchFamily="2" charset="0"/>
                <a:cs typeface="Poppins Medium" panose="00000600000000000000" pitchFamily="2" charset="0"/>
              </a:rPr>
              <a:t>Gangguan</a:t>
            </a:r>
            <a:r>
              <a:rPr lang="en-US" sz="2962" b="1" spc="148" dirty="0">
                <a:solidFill>
                  <a:srgbClr val="F3F0EB"/>
                </a:solidFill>
                <a:latin typeface="Poppins Medium" panose="00000600000000000000" pitchFamily="2" charset="0"/>
                <a:cs typeface="Poppins Medium" panose="00000600000000000000" pitchFamily="2" charset="0"/>
              </a:rPr>
              <a:t> Bipolar</a:t>
            </a:r>
          </a:p>
        </p:txBody>
      </p:sp>
      <p:grpSp>
        <p:nvGrpSpPr>
          <p:cNvPr id="20" name="Group 20"/>
          <p:cNvGrpSpPr/>
          <p:nvPr/>
        </p:nvGrpSpPr>
        <p:grpSpPr>
          <a:xfrm>
            <a:off x="2200667" y="1920271"/>
            <a:ext cx="6603466" cy="3541469"/>
            <a:chOff x="0" y="0"/>
            <a:chExt cx="2102490" cy="1127575"/>
          </a:xfrm>
        </p:grpSpPr>
        <p:sp>
          <p:nvSpPr>
            <p:cNvPr id="21" name="Freeform 21"/>
            <p:cNvSpPr/>
            <p:nvPr/>
          </p:nvSpPr>
          <p:spPr>
            <a:xfrm>
              <a:off x="92710" y="106680"/>
              <a:ext cx="1998350" cy="1008195"/>
            </a:xfrm>
            <a:custGeom>
              <a:avLst/>
              <a:gdLst/>
              <a:ahLst/>
              <a:cxnLst/>
              <a:rect l="l" t="t" r="r" b="b"/>
              <a:pathLst>
                <a:path w="1998350" h="1008195">
                  <a:moveTo>
                    <a:pt x="1971679" y="818965"/>
                  </a:moveTo>
                  <a:cubicBezTo>
                    <a:pt x="1971679" y="906595"/>
                    <a:pt x="1895479" y="977715"/>
                    <a:pt x="1814200" y="977715"/>
                  </a:cubicBezTo>
                  <a:lnTo>
                    <a:pt x="66040" y="977715"/>
                  </a:lnTo>
                  <a:cubicBezTo>
                    <a:pt x="43180" y="977715"/>
                    <a:pt x="20320" y="972635"/>
                    <a:pt x="0" y="963745"/>
                  </a:cubicBezTo>
                  <a:cubicBezTo>
                    <a:pt x="26670" y="991685"/>
                    <a:pt x="63500" y="1008195"/>
                    <a:pt x="106864" y="1008195"/>
                  </a:cubicBezTo>
                  <a:lnTo>
                    <a:pt x="1852300" y="1008195"/>
                  </a:lnTo>
                  <a:cubicBezTo>
                    <a:pt x="1932310" y="1008195"/>
                    <a:pt x="1998350" y="942155"/>
                    <a:pt x="1998350" y="862145"/>
                  </a:cubicBezTo>
                  <a:lnTo>
                    <a:pt x="1998350" y="95250"/>
                  </a:lnTo>
                  <a:cubicBezTo>
                    <a:pt x="1998350" y="58420"/>
                    <a:pt x="1984379" y="25400"/>
                    <a:pt x="1962790" y="0"/>
                  </a:cubicBezTo>
                  <a:cubicBezTo>
                    <a:pt x="1969140" y="16510"/>
                    <a:pt x="1971679" y="34290"/>
                    <a:pt x="1971679" y="52070"/>
                  </a:cubicBezTo>
                  <a:lnTo>
                    <a:pt x="1971679" y="818965"/>
                  </a:lnTo>
                  <a:lnTo>
                    <a:pt x="1971679" y="818965"/>
                  </a:lnTo>
                  <a:close/>
                </a:path>
              </a:pathLst>
            </a:custGeom>
            <a:solidFill>
              <a:srgbClr val="757676"/>
            </a:solidFill>
          </p:spPr>
        </p:sp>
        <p:sp>
          <p:nvSpPr>
            <p:cNvPr id="22" name="Freeform 22"/>
            <p:cNvSpPr/>
            <p:nvPr/>
          </p:nvSpPr>
          <p:spPr>
            <a:xfrm>
              <a:off x="12700" y="12700"/>
              <a:ext cx="2037720" cy="1058995"/>
            </a:xfrm>
            <a:custGeom>
              <a:avLst/>
              <a:gdLst/>
              <a:ahLst/>
              <a:cxnLst/>
              <a:rect l="l" t="t" r="r" b="b"/>
              <a:pathLst>
                <a:path w="2037720" h="1058995">
                  <a:moveTo>
                    <a:pt x="146050" y="1058995"/>
                  </a:moveTo>
                  <a:lnTo>
                    <a:pt x="1891670" y="1058995"/>
                  </a:lnTo>
                  <a:cubicBezTo>
                    <a:pt x="1971680" y="1058995"/>
                    <a:pt x="2037720" y="992955"/>
                    <a:pt x="2037720" y="912945"/>
                  </a:cubicBezTo>
                  <a:lnTo>
                    <a:pt x="2037720" y="146050"/>
                  </a:lnTo>
                  <a:cubicBezTo>
                    <a:pt x="2037720" y="66040"/>
                    <a:pt x="1971680" y="0"/>
                    <a:pt x="1891670" y="0"/>
                  </a:cubicBezTo>
                  <a:lnTo>
                    <a:pt x="146050" y="0"/>
                  </a:lnTo>
                  <a:cubicBezTo>
                    <a:pt x="66040" y="0"/>
                    <a:pt x="0" y="66040"/>
                    <a:pt x="0" y="146050"/>
                  </a:cubicBezTo>
                  <a:lnTo>
                    <a:pt x="0" y="912945"/>
                  </a:lnTo>
                  <a:cubicBezTo>
                    <a:pt x="0" y="994225"/>
                    <a:pt x="66040" y="1058995"/>
                    <a:pt x="146050" y="1058995"/>
                  </a:cubicBezTo>
                  <a:close/>
                </a:path>
              </a:pathLst>
            </a:custGeom>
            <a:solidFill>
              <a:srgbClr val="F3F0EB"/>
            </a:solidFill>
          </p:spPr>
        </p:sp>
        <p:sp>
          <p:nvSpPr>
            <p:cNvPr id="23" name="Freeform 23"/>
            <p:cNvSpPr/>
            <p:nvPr/>
          </p:nvSpPr>
          <p:spPr>
            <a:xfrm>
              <a:off x="0" y="0"/>
              <a:ext cx="2102490" cy="1127575"/>
            </a:xfrm>
            <a:custGeom>
              <a:avLst/>
              <a:gdLst/>
              <a:ahLst/>
              <a:cxnLst/>
              <a:rect l="l" t="t" r="r" b="b"/>
              <a:pathLst>
                <a:path w="2102490" h="1127575">
                  <a:moveTo>
                    <a:pt x="2038990" y="74930"/>
                  </a:moveTo>
                  <a:cubicBezTo>
                    <a:pt x="2011050" y="30480"/>
                    <a:pt x="1961520" y="0"/>
                    <a:pt x="1904370" y="0"/>
                  </a:cubicBezTo>
                  <a:lnTo>
                    <a:pt x="158750" y="0"/>
                  </a:lnTo>
                  <a:cubicBezTo>
                    <a:pt x="71120" y="0"/>
                    <a:pt x="0" y="71120"/>
                    <a:pt x="0" y="158750"/>
                  </a:cubicBezTo>
                  <a:lnTo>
                    <a:pt x="0" y="925645"/>
                  </a:lnTo>
                  <a:cubicBezTo>
                    <a:pt x="0" y="977715"/>
                    <a:pt x="25400" y="1023435"/>
                    <a:pt x="63500" y="1052645"/>
                  </a:cubicBezTo>
                  <a:cubicBezTo>
                    <a:pt x="91440" y="1097095"/>
                    <a:pt x="140970" y="1127575"/>
                    <a:pt x="201269" y="1127575"/>
                  </a:cubicBezTo>
                  <a:lnTo>
                    <a:pt x="1943740" y="1127575"/>
                  </a:lnTo>
                  <a:cubicBezTo>
                    <a:pt x="2031370" y="1127575"/>
                    <a:pt x="2102490" y="1056455"/>
                    <a:pt x="2102490" y="968825"/>
                  </a:cubicBezTo>
                  <a:lnTo>
                    <a:pt x="2102490" y="201930"/>
                  </a:lnTo>
                  <a:cubicBezTo>
                    <a:pt x="2102489" y="149860"/>
                    <a:pt x="2077089" y="104140"/>
                    <a:pt x="2038990" y="74930"/>
                  </a:cubicBezTo>
                  <a:close/>
                  <a:moveTo>
                    <a:pt x="12700" y="925645"/>
                  </a:moveTo>
                  <a:lnTo>
                    <a:pt x="12700" y="158750"/>
                  </a:lnTo>
                  <a:cubicBezTo>
                    <a:pt x="12700" y="78740"/>
                    <a:pt x="78740" y="12700"/>
                    <a:pt x="158750" y="12700"/>
                  </a:cubicBezTo>
                  <a:lnTo>
                    <a:pt x="1904370" y="12700"/>
                  </a:lnTo>
                  <a:cubicBezTo>
                    <a:pt x="1984380" y="12700"/>
                    <a:pt x="2050420" y="78740"/>
                    <a:pt x="2050420" y="158750"/>
                  </a:cubicBezTo>
                  <a:lnTo>
                    <a:pt x="2050420" y="925645"/>
                  </a:lnTo>
                  <a:cubicBezTo>
                    <a:pt x="2050420" y="1005655"/>
                    <a:pt x="1984380" y="1071695"/>
                    <a:pt x="1904370" y="1071695"/>
                  </a:cubicBezTo>
                  <a:lnTo>
                    <a:pt x="158750" y="1071695"/>
                  </a:lnTo>
                  <a:cubicBezTo>
                    <a:pt x="78740" y="1071695"/>
                    <a:pt x="12700" y="1006925"/>
                    <a:pt x="12700" y="925645"/>
                  </a:cubicBezTo>
                  <a:close/>
                  <a:moveTo>
                    <a:pt x="2091060" y="968825"/>
                  </a:moveTo>
                  <a:cubicBezTo>
                    <a:pt x="2091060" y="1048835"/>
                    <a:pt x="2023750" y="1114875"/>
                    <a:pt x="1943740" y="1114875"/>
                  </a:cubicBezTo>
                  <a:lnTo>
                    <a:pt x="201269" y="1114875"/>
                  </a:lnTo>
                  <a:cubicBezTo>
                    <a:pt x="157480" y="1114875"/>
                    <a:pt x="120650" y="1098365"/>
                    <a:pt x="93980" y="1070425"/>
                  </a:cubicBezTo>
                  <a:cubicBezTo>
                    <a:pt x="114300" y="1079315"/>
                    <a:pt x="135890" y="1084395"/>
                    <a:pt x="160020" y="1084395"/>
                  </a:cubicBezTo>
                  <a:lnTo>
                    <a:pt x="1905640" y="1084395"/>
                  </a:lnTo>
                  <a:cubicBezTo>
                    <a:pt x="1993270" y="1084395"/>
                    <a:pt x="2064390" y="1013275"/>
                    <a:pt x="2064390" y="925645"/>
                  </a:cubicBezTo>
                  <a:lnTo>
                    <a:pt x="2064390" y="158750"/>
                  </a:lnTo>
                  <a:cubicBezTo>
                    <a:pt x="2064390" y="140970"/>
                    <a:pt x="2060580" y="123190"/>
                    <a:pt x="2055500" y="106680"/>
                  </a:cubicBezTo>
                  <a:cubicBezTo>
                    <a:pt x="2077090" y="132080"/>
                    <a:pt x="2091060" y="165100"/>
                    <a:pt x="2091060" y="201930"/>
                  </a:cubicBezTo>
                  <a:lnTo>
                    <a:pt x="2091060" y="968825"/>
                  </a:lnTo>
                  <a:cubicBezTo>
                    <a:pt x="2091060" y="968825"/>
                    <a:pt x="2091060" y="968825"/>
                    <a:pt x="2091060" y="968825"/>
                  </a:cubicBezTo>
                  <a:close/>
                </a:path>
              </a:pathLst>
            </a:custGeom>
            <a:solidFill>
              <a:srgbClr val="757676"/>
            </a:solidFill>
          </p:spPr>
        </p:sp>
      </p:grpSp>
      <p:grpSp>
        <p:nvGrpSpPr>
          <p:cNvPr id="24" name="Group 24"/>
          <p:cNvGrpSpPr/>
          <p:nvPr/>
        </p:nvGrpSpPr>
        <p:grpSpPr>
          <a:xfrm>
            <a:off x="2490359" y="2227647"/>
            <a:ext cx="6024084" cy="823276"/>
            <a:chOff x="0" y="0"/>
            <a:chExt cx="14004344" cy="1913890"/>
          </a:xfrm>
        </p:grpSpPr>
        <p:sp>
          <p:nvSpPr>
            <p:cNvPr id="25" name="Freeform 25"/>
            <p:cNvSpPr/>
            <p:nvPr/>
          </p:nvSpPr>
          <p:spPr>
            <a:xfrm>
              <a:off x="0" y="0"/>
              <a:ext cx="14004344" cy="1913890"/>
            </a:xfrm>
            <a:custGeom>
              <a:avLst/>
              <a:gdLst/>
              <a:ahLst/>
              <a:cxnLst/>
              <a:rect l="l" t="t" r="r" b="b"/>
              <a:pathLst>
                <a:path w="14004344" h="1913890">
                  <a:moveTo>
                    <a:pt x="14004344" y="956945"/>
                  </a:moveTo>
                  <a:lnTo>
                    <a:pt x="14004344" y="956945"/>
                  </a:lnTo>
                  <a:cubicBezTo>
                    <a:pt x="14004344" y="1485392"/>
                    <a:pt x="13575973" y="1913890"/>
                    <a:pt x="13047399" y="1913890"/>
                  </a:cubicBezTo>
                  <a:lnTo>
                    <a:pt x="956945" y="1913890"/>
                  </a:lnTo>
                  <a:cubicBezTo>
                    <a:pt x="428371" y="1913890"/>
                    <a:pt x="0" y="1485392"/>
                    <a:pt x="0" y="956945"/>
                  </a:cubicBezTo>
                  <a:lnTo>
                    <a:pt x="0" y="956945"/>
                  </a:lnTo>
                  <a:cubicBezTo>
                    <a:pt x="0" y="428371"/>
                    <a:pt x="428371" y="0"/>
                    <a:pt x="956945" y="0"/>
                  </a:cubicBezTo>
                  <a:lnTo>
                    <a:pt x="13047399" y="0"/>
                  </a:lnTo>
                  <a:cubicBezTo>
                    <a:pt x="13575846" y="0"/>
                    <a:pt x="14004344" y="428371"/>
                    <a:pt x="14004344" y="956945"/>
                  </a:cubicBezTo>
                  <a:close/>
                </a:path>
              </a:pathLst>
            </a:custGeom>
            <a:solidFill>
              <a:srgbClr val="567D8D"/>
            </a:solidFill>
          </p:spPr>
        </p:sp>
      </p:grpSp>
      <p:sp>
        <p:nvSpPr>
          <p:cNvPr id="26" name="TextBox 26"/>
          <p:cNvSpPr txBox="1"/>
          <p:nvPr/>
        </p:nvSpPr>
        <p:spPr>
          <a:xfrm>
            <a:off x="2645670" y="3141772"/>
            <a:ext cx="5751671" cy="1681520"/>
          </a:xfrm>
          <a:prstGeom prst="rect">
            <a:avLst/>
          </a:prstGeom>
        </p:spPr>
        <p:txBody>
          <a:bodyPr lIns="0" tIns="0" rIns="0" bIns="0" rtlCol="0" anchor="t">
            <a:spAutoFit/>
          </a:bodyPr>
          <a:lstStyle/>
          <a:p>
            <a:pPr>
              <a:lnSpc>
                <a:spcPts val="3359"/>
              </a:lnSpc>
            </a:pPr>
            <a:r>
              <a:rPr lang="en-US" sz="2400" spc="120">
                <a:solidFill>
                  <a:srgbClr val="154161"/>
                </a:solidFill>
                <a:latin typeface="Poppins Medium"/>
              </a:rPr>
              <a:t>Depresi merupakan gangguan suasana hati yang menyebabkan penderitanya terus menerus merasa sedih. </a:t>
            </a:r>
          </a:p>
        </p:txBody>
      </p:sp>
      <p:sp>
        <p:nvSpPr>
          <p:cNvPr id="27" name="TextBox 27"/>
          <p:cNvSpPr txBox="1"/>
          <p:nvPr/>
        </p:nvSpPr>
        <p:spPr>
          <a:xfrm>
            <a:off x="2811883" y="2454099"/>
            <a:ext cx="2797756" cy="408473"/>
          </a:xfrm>
          <a:prstGeom prst="rect">
            <a:avLst/>
          </a:prstGeom>
        </p:spPr>
        <p:txBody>
          <a:bodyPr lIns="0" tIns="0" rIns="0" bIns="0" rtlCol="0" anchor="t">
            <a:spAutoFit/>
          </a:bodyPr>
          <a:lstStyle/>
          <a:p>
            <a:pPr>
              <a:lnSpc>
                <a:spcPts val="2962"/>
              </a:lnSpc>
            </a:pPr>
            <a:r>
              <a:rPr lang="en-US" sz="2962" b="1" spc="148" dirty="0" err="1">
                <a:solidFill>
                  <a:srgbClr val="F3F0EB"/>
                </a:solidFill>
                <a:latin typeface="Poppins Medium" panose="00000600000000000000" pitchFamily="2" charset="0"/>
                <a:cs typeface="Poppins Medium" panose="00000600000000000000" pitchFamily="2" charset="0"/>
              </a:rPr>
              <a:t>Depresi</a:t>
            </a:r>
            <a:endParaRPr lang="en-US" sz="2962" b="1" spc="148" dirty="0">
              <a:solidFill>
                <a:srgbClr val="F3F0EB"/>
              </a:solidFill>
              <a:latin typeface="Poppins Medium" panose="00000600000000000000" pitchFamily="2" charset="0"/>
              <a:cs typeface="Poppins Medium" panose="00000600000000000000" pitchFamily="2" charset="0"/>
            </a:endParaRPr>
          </a:p>
        </p:txBody>
      </p:sp>
      <p:grpSp>
        <p:nvGrpSpPr>
          <p:cNvPr id="28" name="Group 28"/>
          <p:cNvGrpSpPr/>
          <p:nvPr/>
        </p:nvGrpSpPr>
        <p:grpSpPr>
          <a:xfrm>
            <a:off x="9404209" y="1920271"/>
            <a:ext cx="6603466" cy="3541469"/>
            <a:chOff x="0" y="0"/>
            <a:chExt cx="2102490" cy="1127575"/>
          </a:xfrm>
        </p:grpSpPr>
        <p:sp>
          <p:nvSpPr>
            <p:cNvPr id="29" name="Freeform 29"/>
            <p:cNvSpPr/>
            <p:nvPr/>
          </p:nvSpPr>
          <p:spPr>
            <a:xfrm>
              <a:off x="92710" y="106680"/>
              <a:ext cx="1998350" cy="1008195"/>
            </a:xfrm>
            <a:custGeom>
              <a:avLst/>
              <a:gdLst/>
              <a:ahLst/>
              <a:cxnLst/>
              <a:rect l="l" t="t" r="r" b="b"/>
              <a:pathLst>
                <a:path w="1998350" h="1008195">
                  <a:moveTo>
                    <a:pt x="1971679" y="818965"/>
                  </a:moveTo>
                  <a:cubicBezTo>
                    <a:pt x="1971679" y="906595"/>
                    <a:pt x="1895479" y="977715"/>
                    <a:pt x="1814200" y="977715"/>
                  </a:cubicBezTo>
                  <a:lnTo>
                    <a:pt x="66040" y="977715"/>
                  </a:lnTo>
                  <a:cubicBezTo>
                    <a:pt x="43180" y="977715"/>
                    <a:pt x="20320" y="972635"/>
                    <a:pt x="0" y="963745"/>
                  </a:cubicBezTo>
                  <a:cubicBezTo>
                    <a:pt x="26670" y="991685"/>
                    <a:pt x="63500" y="1008195"/>
                    <a:pt x="106864" y="1008195"/>
                  </a:cubicBezTo>
                  <a:lnTo>
                    <a:pt x="1852300" y="1008195"/>
                  </a:lnTo>
                  <a:cubicBezTo>
                    <a:pt x="1932310" y="1008195"/>
                    <a:pt x="1998350" y="942155"/>
                    <a:pt x="1998350" y="862145"/>
                  </a:cubicBezTo>
                  <a:lnTo>
                    <a:pt x="1998350" y="95250"/>
                  </a:lnTo>
                  <a:cubicBezTo>
                    <a:pt x="1998350" y="58420"/>
                    <a:pt x="1984379" y="25400"/>
                    <a:pt x="1962790" y="0"/>
                  </a:cubicBezTo>
                  <a:cubicBezTo>
                    <a:pt x="1969140" y="16510"/>
                    <a:pt x="1971679" y="34290"/>
                    <a:pt x="1971679" y="52070"/>
                  </a:cubicBezTo>
                  <a:lnTo>
                    <a:pt x="1971679" y="818965"/>
                  </a:lnTo>
                  <a:lnTo>
                    <a:pt x="1971679" y="818965"/>
                  </a:lnTo>
                  <a:close/>
                </a:path>
              </a:pathLst>
            </a:custGeom>
            <a:solidFill>
              <a:srgbClr val="757676"/>
            </a:solidFill>
          </p:spPr>
        </p:sp>
        <p:sp>
          <p:nvSpPr>
            <p:cNvPr id="30" name="Freeform 30"/>
            <p:cNvSpPr/>
            <p:nvPr/>
          </p:nvSpPr>
          <p:spPr>
            <a:xfrm>
              <a:off x="12700" y="12700"/>
              <a:ext cx="2037720" cy="1058995"/>
            </a:xfrm>
            <a:custGeom>
              <a:avLst/>
              <a:gdLst/>
              <a:ahLst/>
              <a:cxnLst/>
              <a:rect l="l" t="t" r="r" b="b"/>
              <a:pathLst>
                <a:path w="2037720" h="1058995">
                  <a:moveTo>
                    <a:pt x="146050" y="1058995"/>
                  </a:moveTo>
                  <a:lnTo>
                    <a:pt x="1891670" y="1058995"/>
                  </a:lnTo>
                  <a:cubicBezTo>
                    <a:pt x="1971680" y="1058995"/>
                    <a:pt x="2037720" y="992955"/>
                    <a:pt x="2037720" y="912945"/>
                  </a:cubicBezTo>
                  <a:lnTo>
                    <a:pt x="2037720" y="146050"/>
                  </a:lnTo>
                  <a:cubicBezTo>
                    <a:pt x="2037720" y="66040"/>
                    <a:pt x="1971680" y="0"/>
                    <a:pt x="1891670" y="0"/>
                  </a:cubicBezTo>
                  <a:lnTo>
                    <a:pt x="146050" y="0"/>
                  </a:lnTo>
                  <a:cubicBezTo>
                    <a:pt x="66040" y="0"/>
                    <a:pt x="0" y="66040"/>
                    <a:pt x="0" y="146050"/>
                  </a:cubicBezTo>
                  <a:lnTo>
                    <a:pt x="0" y="912945"/>
                  </a:lnTo>
                  <a:cubicBezTo>
                    <a:pt x="0" y="994225"/>
                    <a:pt x="66040" y="1058995"/>
                    <a:pt x="146050" y="1058995"/>
                  </a:cubicBezTo>
                  <a:close/>
                </a:path>
              </a:pathLst>
            </a:custGeom>
            <a:solidFill>
              <a:srgbClr val="F3F0EB"/>
            </a:solidFill>
          </p:spPr>
        </p:sp>
        <p:sp>
          <p:nvSpPr>
            <p:cNvPr id="31" name="Freeform 31"/>
            <p:cNvSpPr/>
            <p:nvPr/>
          </p:nvSpPr>
          <p:spPr>
            <a:xfrm>
              <a:off x="0" y="0"/>
              <a:ext cx="2102490" cy="1127575"/>
            </a:xfrm>
            <a:custGeom>
              <a:avLst/>
              <a:gdLst/>
              <a:ahLst/>
              <a:cxnLst/>
              <a:rect l="l" t="t" r="r" b="b"/>
              <a:pathLst>
                <a:path w="2102490" h="1127575">
                  <a:moveTo>
                    <a:pt x="2038990" y="74930"/>
                  </a:moveTo>
                  <a:cubicBezTo>
                    <a:pt x="2011050" y="30480"/>
                    <a:pt x="1961520" y="0"/>
                    <a:pt x="1904370" y="0"/>
                  </a:cubicBezTo>
                  <a:lnTo>
                    <a:pt x="158750" y="0"/>
                  </a:lnTo>
                  <a:cubicBezTo>
                    <a:pt x="71120" y="0"/>
                    <a:pt x="0" y="71120"/>
                    <a:pt x="0" y="158750"/>
                  </a:cubicBezTo>
                  <a:lnTo>
                    <a:pt x="0" y="925645"/>
                  </a:lnTo>
                  <a:cubicBezTo>
                    <a:pt x="0" y="977715"/>
                    <a:pt x="25400" y="1023435"/>
                    <a:pt x="63500" y="1052645"/>
                  </a:cubicBezTo>
                  <a:cubicBezTo>
                    <a:pt x="91440" y="1097095"/>
                    <a:pt x="140970" y="1127575"/>
                    <a:pt x="201269" y="1127575"/>
                  </a:cubicBezTo>
                  <a:lnTo>
                    <a:pt x="1943740" y="1127575"/>
                  </a:lnTo>
                  <a:cubicBezTo>
                    <a:pt x="2031370" y="1127575"/>
                    <a:pt x="2102490" y="1056455"/>
                    <a:pt x="2102490" y="968825"/>
                  </a:cubicBezTo>
                  <a:lnTo>
                    <a:pt x="2102490" y="201930"/>
                  </a:lnTo>
                  <a:cubicBezTo>
                    <a:pt x="2102489" y="149860"/>
                    <a:pt x="2077089" y="104140"/>
                    <a:pt x="2038990" y="74930"/>
                  </a:cubicBezTo>
                  <a:close/>
                  <a:moveTo>
                    <a:pt x="12700" y="925645"/>
                  </a:moveTo>
                  <a:lnTo>
                    <a:pt x="12700" y="158750"/>
                  </a:lnTo>
                  <a:cubicBezTo>
                    <a:pt x="12700" y="78740"/>
                    <a:pt x="78740" y="12700"/>
                    <a:pt x="158750" y="12700"/>
                  </a:cubicBezTo>
                  <a:lnTo>
                    <a:pt x="1904370" y="12700"/>
                  </a:lnTo>
                  <a:cubicBezTo>
                    <a:pt x="1984380" y="12700"/>
                    <a:pt x="2050420" y="78740"/>
                    <a:pt x="2050420" y="158750"/>
                  </a:cubicBezTo>
                  <a:lnTo>
                    <a:pt x="2050420" y="925645"/>
                  </a:lnTo>
                  <a:cubicBezTo>
                    <a:pt x="2050420" y="1005655"/>
                    <a:pt x="1984380" y="1071695"/>
                    <a:pt x="1904370" y="1071695"/>
                  </a:cubicBezTo>
                  <a:lnTo>
                    <a:pt x="158750" y="1071695"/>
                  </a:lnTo>
                  <a:cubicBezTo>
                    <a:pt x="78740" y="1071695"/>
                    <a:pt x="12700" y="1006925"/>
                    <a:pt x="12700" y="925645"/>
                  </a:cubicBezTo>
                  <a:close/>
                  <a:moveTo>
                    <a:pt x="2091060" y="968825"/>
                  </a:moveTo>
                  <a:cubicBezTo>
                    <a:pt x="2091060" y="1048835"/>
                    <a:pt x="2023750" y="1114875"/>
                    <a:pt x="1943740" y="1114875"/>
                  </a:cubicBezTo>
                  <a:lnTo>
                    <a:pt x="201269" y="1114875"/>
                  </a:lnTo>
                  <a:cubicBezTo>
                    <a:pt x="157480" y="1114875"/>
                    <a:pt x="120650" y="1098365"/>
                    <a:pt x="93980" y="1070425"/>
                  </a:cubicBezTo>
                  <a:cubicBezTo>
                    <a:pt x="114300" y="1079315"/>
                    <a:pt x="135890" y="1084395"/>
                    <a:pt x="160020" y="1084395"/>
                  </a:cubicBezTo>
                  <a:lnTo>
                    <a:pt x="1905640" y="1084395"/>
                  </a:lnTo>
                  <a:cubicBezTo>
                    <a:pt x="1993270" y="1084395"/>
                    <a:pt x="2064390" y="1013275"/>
                    <a:pt x="2064390" y="925645"/>
                  </a:cubicBezTo>
                  <a:lnTo>
                    <a:pt x="2064390" y="158750"/>
                  </a:lnTo>
                  <a:cubicBezTo>
                    <a:pt x="2064390" y="140970"/>
                    <a:pt x="2060580" y="123190"/>
                    <a:pt x="2055500" y="106680"/>
                  </a:cubicBezTo>
                  <a:cubicBezTo>
                    <a:pt x="2077090" y="132080"/>
                    <a:pt x="2091060" y="165100"/>
                    <a:pt x="2091060" y="201930"/>
                  </a:cubicBezTo>
                  <a:lnTo>
                    <a:pt x="2091060" y="968825"/>
                  </a:lnTo>
                  <a:cubicBezTo>
                    <a:pt x="2091060" y="968825"/>
                    <a:pt x="2091060" y="968825"/>
                    <a:pt x="2091060" y="968825"/>
                  </a:cubicBezTo>
                  <a:close/>
                </a:path>
              </a:pathLst>
            </a:custGeom>
            <a:solidFill>
              <a:srgbClr val="757676"/>
            </a:solidFill>
          </p:spPr>
        </p:sp>
      </p:grpSp>
      <p:grpSp>
        <p:nvGrpSpPr>
          <p:cNvPr id="32" name="Group 32"/>
          <p:cNvGrpSpPr/>
          <p:nvPr/>
        </p:nvGrpSpPr>
        <p:grpSpPr>
          <a:xfrm>
            <a:off x="9693900" y="2227647"/>
            <a:ext cx="6024084" cy="823276"/>
            <a:chOff x="0" y="0"/>
            <a:chExt cx="14004344" cy="1913890"/>
          </a:xfrm>
        </p:grpSpPr>
        <p:sp>
          <p:nvSpPr>
            <p:cNvPr id="33" name="Freeform 33"/>
            <p:cNvSpPr/>
            <p:nvPr/>
          </p:nvSpPr>
          <p:spPr>
            <a:xfrm>
              <a:off x="0" y="0"/>
              <a:ext cx="14004344" cy="1913890"/>
            </a:xfrm>
            <a:custGeom>
              <a:avLst/>
              <a:gdLst/>
              <a:ahLst/>
              <a:cxnLst/>
              <a:rect l="l" t="t" r="r" b="b"/>
              <a:pathLst>
                <a:path w="14004344" h="1913890">
                  <a:moveTo>
                    <a:pt x="14004344" y="956945"/>
                  </a:moveTo>
                  <a:lnTo>
                    <a:pt x="14004344" y="956945"/>
                  </a:lnTo>
                  <a:cubicBezTo>
                    <a:pt x="14004344" y="1485392"/>
                    <a:pt x="13575973" y="1913890"/>
                    <a:pt x="13047399" y="1913890"/>
                  </a:cubicBezTo>
                  <a:lnTo>
                    <a:pt x="956945" y="1913890"/>
                  </a:lnTo>
                  <a:cubicBezTo>
                    <a:pt x="428371" y="1913890"/>
                    <a:pt x="0" y="1485392"/>
                    <a:pt x="0" y="956945"/>
                  </a:cubicBezTo>
                  <a:lnTo>
                    <a:pt x="0" y="956945"/>
                  </a:lnTo>
                  <a:cubicBezTo>
                    <a:pt x="0" y="428371"/>
                    <a:pt x="428371" y="0"/>
                    <a:pt x="956945" y="0"/>
                  </a:cubicBezTo>
                  <a:lnTo>
                    <a:pt x="13047399" y="0"/>
                  </a:lnTo>
                  <a:cubicBezTo>
                    <a:pt x="13575846" y="0"/>
                    <a:pt x="14004344" y="428371"/>
                    <a:pt x="14004344" y="956945"/>
                  </a:cubicBezTo>
                  <a:close/>
                </a:path>
              </a:pathLst>
            </a:custGeom>
            <a:solidFill>
              <a:srgbClr val="567D8D"/>
            </a:solidFill>
          </p:spPr>
        </p:sp>
      </p:grpSp>
      <p:sp>
        <p:nvSpPr>
          <p:cNvPr id="34" name="TextBox 34"/>
          <p:cNvSpPr txBox="1"/>
          <p:nvPr/>
        </p:nvSpPr>
        <p:spPr>
          <a:xfrm>
            <a:off x="9830106" y="3043029"/>
            <a:ext cx="5751671" cy="2100471"/>
          </a:xfrm>
          <a:prstGeom prst="rect">
            <a:avLst/>
          </a:prstGeom>
        </p:spPr>
        <p:txBody>
          <a:bodyPr lIns="0" tIns="0" rIns="0" bIns="0" rtlCol="0" anchor="t">
            <a:spAutoFit/>
          </a:bodyPr>
          <a:lstStyle/>
          <a:p>
            <a:pPr>
              <a:lnSpc>
                <a:spcPts val="3360"/>
              </a:lnSpc>
            </a:pPr>
            <a:r>
              <a:rPr lang="en-US" sz="2400" spc="120" dirty="0" err="1">
                <a:solidFill>
                  <a:srgbClr val="154161"/>
                </a:solidFill>
                <a:latin typeface="Poppins Medium"/>
              </a:rPr>
              <a:t>Skizofrenia</a:t>
            </a:r>
            <a:r>
              <a:rPr lang="en-US" sz="2400" spc="120" dirty="0">
                <a:solidFill>
                  <a:srgbClr val="154161"/>
                </a:solidFill>
                <a:latin typeface="Poppins Medium"/>
              </a:rPr>
              <a:t> </a:t>
            </a:r>
            <a:r>
              <a:rPr lang="en-US" sz="2400" spc="120" dirty="0" err="1">
                <a:solidFill>
                  <a:srgbClr val="154161"/>
                </a:solidFill>
                <a:latin typeface="Poppins Medium"/>
              </a:rPr>
              <a:t>adalah</a:t>
            </a:r>
            <a:r>
              <a:rPr lang="en-US" sz="2400" spc="120" dirty="0">
                <a:solidFill>
                  <a:srgbClr val="154161"/>
                </a:solidFill>
                <a:latin typeface="Poppins Medium"/>
              </a:rPr>
              <a:t> </a:t>
            </a:r>
            <a:r>
              <a:rPr lang="en-US" sz="2400" spc="120" dirty="0" err="1">
                <a:solidFill>
                  <a:srgbClr val="154161"/>
                </a:solidFill>
                <a:latin typeface="Poppins Medium"/>
              </a:rPr>
              <a:t>gangguan</a:t>
            </a:r>
            <a:r>
              <a:rPr lang="en-US" sz="2400" spc="120" dirty="0">
                <a:solidFill>
                  <a:srgbClr val="154161"/>
                </a:solidFill>
                <a:latin typeface="Poppins Medium"/>
              </a:rPr>
              <a:t> mental yang </a:t>
            </a:r>
            <a:r>
              <a:rPr lang="en-US" sz="2400" spc="120" dirty="0" err="1">
                <a:solidFill>
                  <a:srgbClr val="154161"/>
                </a:solidFill>
                <a:latin typeface="Poppins Medium"/>
              </a:rPr>
              <a:t>menimbulkan</a:t>
            </a:r>
            <a:r>
              <a:rPr lang="en-US" sz="2400" spc="120" dirty="0">
                <a:solidFill>
                  <a:srgbClr val="154161"/>
                </a:solidFill>
                <a:latin typeface="Poppins Medium"/>
              </a:rPr>
              <a:t> </a:t>
            </a:r>
            <a:r>
              <a:rPr lang="en-US" sz="2400" spc="120" dirty="0" err="1">
                <a:solidFill>
                  <a:srgbClr val="154161"/>
                </a:solidFill>
                <a:latin typeface="Poppins Medium"/>
              </a:rPr>
              <a:t>keluhan</a:t>
            </a:r>
            <a:r>
              <a:rPr lang="en-US" sz="2400" spc="120" dirty="0">
                <a:solidFill>
                  <a:srgbClr val="154161"/>
                </a:solidFill>
                <a:latin typeface="Poppins Medium"/>
              </a:rPr>
              <a:t> </a:t>
            </a:r>
            <a:r>
              <a:rPr lang="en-US" sz="2400" spc="120" dirty="0" err="1">
                <a:solidFill>
                  <a:srgbClr val="154161"/>
                </a:solidFill>
                <a:latin typeface="Poppins Medium"/>
              </a:rPr>
              <a:t>halusinasi</a:t>
            </a:r>
            <a:r>
              <a:rPr lang="en-US" sz="2400" spc="120" dirty="0">
                <a:solidFill>
                  <a:srgbClr val="154161"/>
                </a:solidFill>
                <a:latin typeface="Poppins Medium"/>
              </a:rPr>
              <a:t>, </a:t>
            </a:r>
            <a:r>
              <a:rPr lang="en-US" sz="2400" spc="120" dirty="0" err="1">
                <a:solidFill>
                  <a:srgbClr val="154161"/>
                </a:solidFill>
                <a:latin typeface="Poppins Medium"/>
              </a:rPr>
              <a:t>delusi</a:t>
            </a:r>
            <a:r>
              <a:rPr lang="en-US" sz="2400" spc="120" dirty="0">
                <a:solidFill>
                  <a:srgbClr val="154161"/>
                </a:solidFill>
                <a:latin typeface="Poppins Medium"/>
              </a:rPr>
              <a:t> </a:t>
            </a:r>
            <a:r>
              <a:rPr lang="en-US" sz="2400" spc="120" dirty="0" err="1">
                <a:solidFill>
                  <a:srgbClr val="154161"/>
                </a:solidFill>
                <a:latin typeface="Poppins Medium"/>
              </a:rPr>
              <a:t>serta</a:t>
            </a:r>
            <a:r>
              <a:rPr lang="en-US" sz="2400" spc="120" dirty="0">
                <a:solidFill>
                  <a:srgbClr val="154161"/>
                </a:solidFill>
                <a:latin typeface="Poppins Medium"/>
              </a:rPr>
              <a:t> </a:t>
            </a:r>
            <a:r>
              <a:rPr lang="en-US" sz="2400" spc="120" dirty="0" err="1">
                <a:solidFill>
                  <a:srgbClr val="154161"/>
                </a:solidFill>
                <a:latin typeface="Poppins Medium"/>
              </a:rPr>
              <a:t>kekacauan</a:t>
            </a:r>
            <a:r>
              <a:rPr lang="en-US" sz="2400" spc="120" dirty="0">
                <a:solidFill>
                  <a:srgbClr val="154161"/>
                </a:solidFill>
                <a:latin typeface="Poppins Medium"/>
              </a:rPr>
              <a:t> </a:t>
            </a:r>
            <a:r>
              <a:rPr lang="en-US" sz="2400" spc="120" dirty="0" err="1">
                <a:solidFill>
                  <a:srgbClr val="154161"/>
                </a:solidFill>
                <a:latin typeface="Poppins Medium"/>
              </a:rPr>
              <a:t>berpikir</a:t>
            </a:r>
            <a:r>
              <a:rPr lang="en-US" sz="2400" spc="120" dirty="0">
                <a:solidFill>
                  <a:srgbClr val="154161"/>
                </a:solidFill>
                <a:latin typeface="Poppins Medium"/>
              </a:rPr>
              <a:t> dan </a:t>
            </a:r>
            <a:r>
              <a:rPr lang="en-US" sz="2400" spc="120" dirty="0" err="1">
                <a:solidFill>
                  <a:srgbClr val="154161"/>
                </a:solidFill>
                <a:latin typeface="Poppins Medium"/>
              </a:rPr>
              <a:t>berperilaku</a:t>
            </a:r>
            <a:r>
              <a:rPr lang="en-US" sz="2400" spc="120" dirty="0">
                <a:solidFill>
                  <a:srgbClr val="154161"/>
                </a:solidFill>
                <a:latin typeface="Poppins Medium"/>
              </a:rPr>
              <a:t>. </a:t>
            </a:r>
          </a:p>
        </p:txBody>
      </p:sp>
      <p:sp>
        <p:nvSpPr>
          <p:cNvPr id="35" name="TextBox 35"/>
          <p:cNvSpPr txBox="1"/>
          <p:nvPr/>
        </p:nvSpPr>
        <p:spPr>
          <a:xfrm>
            <a:off x="10015425" y="2454099"/>
            <a:ext cx="2797756" cy="408473"/>
          </a:xfrm>
          <a:prstGeom prst="rect">
            <a:avLst/>
          </a:prstGeom>
        </p:spPr>
        <p:txBody>
          <a:bodyPr lIns="0" tIns="0" rIns="0" bIns="0" rtlCol="0" anchor="t">
            <a:spAutoFit/>
          </a:bodyPr>
          <a:lstStyle/>
          <a:p>
            <a:pPr>
              <a:lnSpc>
                <a:spcPts val="2962"/>
              </a:lnSpc>
            </a:pPr>
            <a:r>
              <a:rPr lang="en-US" sz="2962" spc="148" dirty="0" err="1">
                <a:solidFill>
                  <a:srgbClr val="F3F0EB"/>
                </a:solidFill>
                <a:latin typeface="Poppins Medium" panose="00000600000000000000" pitchFamily="2" charset="0"/>
                <a:cs typeface="Poppins Medium" panose="00000600000000000000" pitchFamily="2" charset="0"/>
              </a:rPr>
              <a:t>Skizofrenia</a:t>
            </a:r>
            <a:endParaRPr lang="en-US" sz="2962" spc="148" dirty="0">
              <a:solidFill>
                <a:srgbClr val="F3F0EB"/>
              </a:solidFill>
              <a:latin typeface="Poppins Medium" panose="00000600000000000000" pitchFamily="2" charset="0"/>
              <a:cs typeface="Poppins Medium" panose="00000600000000000000" pitchFamily="2" charset="0"/>
            </a:endParaRPr>
          </a:p>
        </p:txBody>
      </p:sp>
      <p:sp>
        <p:nvSpPr>
          <p:cNvPr id="36" name="TextBox 36"/>
          <p:cNvSpPr txBox="1"/>
          <p:nvPr/>
        </p:nvSpPr>
        <p:spPr>
          <a:xfrm>
            <a:off x="1942758" y="841943"/>
            <a:ext cx="14402484" cy="720613"/>
          </a:xfrm>
          <a:prstGeom prst="rect">
            <a:avLst/>
          </a:prstGeom>
        </p:spPr>
        <p:txBody>
          <a:bodyPr lIns="0" tIns="0" rIns="0" bIns="0" rtlCol="0" anchor="t">
            <a:spAutoFit/>
          </a:bodyPr>
          <a:lstStyle/>
          <a:p>
            <a:pPr algn="ctr">
              <a:lnSpc>
                <a:spcPts val="5500"/>
              </a:lnSpc>
            </a:pPr>
            <a:r>
              <a:rPr lang="en-US" sz="5000">
                <a:solidFill>
                  <a:srgbClr val="634590"/>
                </a:solidFill>
                <a:latin typeface="Neue Einstellung Bold"/>
              </a:rPr>
              <a:t>Macam Gangguan Kesehatan Mental</a:t>
            </a:r>
          </a:p>
        </p:txBody>
      </p:sp>
      <p:pic>
        <p:nvPicPr>
          <p:cNvPr id="37" name="Picture 37">
            <a:hlinkClick r:id="rId4" action="ppaction://hlinksldjump"/>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383879" y="745489"/>
            <a:ext cx="875421" cy="875421"/>
          </a:xfrm>
          <a:prstGeom prst="rect">
            <a:avLst/>
          </a:prstGeom>
        </p:spPr>
      </p:pic>
      <p:pic>
        <p:nvPicPr>
          <p:cNvPr id="38" name="Picture 10">
            <a:hlinkClick r:id="" action="ppaction://hlinkshowjump?jump=previousslide"/>
            <a:extLst>
              <a:ext uri="{FF2B5EF4-FFF2-40B4-BE49-F238E27FC236}">
                <a16:creationId xmlns:a16="http://schemas.microsoft.com/office/drawing/2014/main" id="{CB50B698-B92F-41E8-1AB1-738201B0E42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flipH="1">
            <a:off x="706039" y="8150937"/>
            <a:ext cx="1397485" cy="1397485"/>
          </a:xfrm>
          <a:prstGeom prst="rect">
            <a:avLst/>
          </a:prstGeom>
        </p:spPr>
      </p:pic>
      <p:pic>
        <p:nvPicPr>
          <p:cNvPr id="39" name="Picture 18">
            <a:hlinkClick r:id="" action="ppaction://hlinkshowjump?jump=nextslide"/>
            <a:extLst>
              <a:ext uri="{FF2B5EF4-FFF2-40B4-BE49-F238E27FC236}">
                <a16:creationId xmlns:a16="http://schemas.microsoft.com/office/drawing/2014/main" id="{3028A9D3-7B54-DC80-CC8A-2386B4B2903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280915" y="8150937"/>
            <a:ext cx="1397485" cy="1397485"/>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0D3F1"/>
        </a:solidFill>
        <a:effectLst/>
      </p:bgPr>
    </p:bg>
    <p:spTree>
      <p:nvGrpSpPr>
        <p:cNvPr id="1" name=""/>
        <p:cNvGrpSpPr/>
        <p:nvPr/>
      </p:nvGrpSpPr>
      <p:grpSpPr>
        <a:xfrm>
          <a:off x="0" y="0"/>
          <a:ext cx="0" cy="0"/>
          <a:chOff x="0" y="0"/>
          <a:chExt cx="0" cy="0"/>
        </a:xfrm>
      </p:grpSpPr>
      <p:grpSp>
        <p:nvGrpSpPr>
          <p:cNvPr id="2" name="Group 2"/>
          <p:cNvGrpSpPr/>
          <p:nvPr/>
        </p:nvGrpSpPr>
        <p:grpSpPr>
          <a:xfrm>
            <a:off x="9404209" y="5699866"/>
            <a:ext cx="6603466" cy="3541469"/>
            <a:chOff x="0" y="0"/>
            <a:chExt cx="2102490" cy="1127575"/>
          </a:xfrm>
        </p:grpSpPr>
        <p:sp>
          <p:nvSpPr>
            <p:cNvPr id="3" name="Freeform 3"/>
            <p:cNvSpPr/>
            <p:nvPr/>
          </p:nvSpPr>
          <p:spPr>
            <a:xfrm>
              <a:off x="92710" y="106680"/>
              <a:ext cx="1998350" cy="1008195"/>
            </a:xfrm>
            <a:custGeom>
              <a:avLst/>
              <a:gdLst/>
              <a:ahLst/>
              <a:cxnLst/>
              <a:rect l="l" t="t" r="r" b="b"/>
              <a:pathLst>
                <a:path w="1998350" h="1008195">
                  <a:moveTo>
                    <a:pt x="1971679" y="818965"/>
                  </a:moveTo>
                  <a:cubicBezTo>
                    <a:pt x="1971679" y="906595"/>
                    <a:pt x="1895479" y="977715"/>
                    <a:pt x="1814200" y="977715"/>
                  </a:cubicBezTo>
                  <a:lnTo>
                    <a:pt x="66040" y="977715"/>
                  </a:lnTo>
                  <a:cubicBezTo>
                    <a:pt x="43180" y="977715"/>
                    <a:pt x="20320" y="972635"/>
                    <a:pt x="0" y="963745"/>
                  </a:cubicBezTo>
                  <a:cubicBezTo>
                    <a:pt x="26670" y="991685"/>
                    <a:pt x="63500" y="1008195"/>
                    <a:pt x="106864" y="1008195"/>
                  </a:cubicBezTo>
                  <a:lnTo>
                    <a:pt x="1852300" y="1008195"/>
                  </a:lnTo>
                  <a:cubicBezTo>
                    <a:pt x="1932310" y="1008195"/>
                    <a:pt x="1998350" y="942155"/>
                    <a:pt x="1998350" y="862145"/>
                  </a:cubicBezTo>
                  <a:lnTo>
                    <a:pt x="1998350" y="95250"/>
                  </a:lnTo>
                  <a:cubicBezTo>
                    <a:pt x="1998350" y="58420"/>
                    <a:pt x="1984379" y="25400"/>
                    <a:pt x="1962790" y="0"/>
                  </a:cubicBezTo>
                  <a:cubicBezTo>
                    <a:pt x="1969140" y="16510"/>
                    <a:pt x="1971679" y="34290"/>
                    <a:pt x="1971679" y="52070"/>
                  </a:cubicBezTo>
                  <a:lnTo>
                    <a:pt x="1971679" y="818965"/>
                  </a:lnTo>
                  <a:lnTo>
                    <a:pt x="1971679" y="818965"/>
                  </a:lnTo>
                  <a:close/>
                </a:path>
              </a:pathLst>
            </a:custGeom>
            <a:solidFill>
              <a:srgbClr val="757676"/>
            </a:solidFill>
          </p:spPr>
        </p:sp>
        <p:sp>
          <p:nvSpPr>
            <p:cNvPr id="4" name="Freeform 4"/>
            <p:cNvSpPr/>
            <p:nvPr/>
          </p:nvSpPr>
          <p:spPr>
            <a:xfrm>
              <a:off x="12700" y="12700"/>
              <a:ext cx="2037720" cy="1058995"/>
            </a:xfrm>
            <a:custGeom>
              <a:avLst/>
              <a:gdLst/>
              <a:ahLst/>
              <a:cxnLst/>
              <a:rect l="l" t="t" r="r" b="b"/>
              <a:pathLst>
                <a:path w="2037720" h="1058995">
                  <a:moveTo>
                    <a:pt x="146050" y="1058995"/>
                  </a:moveTo>
                  <a:lnTo>
                    <a:pt x="1891670" y="1058995"/>
                  </a:lnTo>
                  <a:cubicBezTo>
                    <a:pt x="1971680" y="1058995"/>
                    <a:pt x="2037720" y="992955"/>
                    <a:pt x="2037720" y="912945"/>
                  </a:cubicBezTo>
                  <a:lnTo>
                    <a:pt x="2037720" y="146050"/>
                  </a:lnTo>
                  <a:cubicBezTo>
                    <a:pt x="2037720" y="66040"/>
                    <a:pt x="1971680" y="0"/>
                    <a:pt x="1891670" y="0"/>
                  </a:cubicBezTo>
                  <a:lnTo>
                    <a:pt x="146050" y="0"/>
                  </a:lnTo>
                  <a:cubicBezTo>
                    <a:pt x="66040" y="0"/>
                    <a:pt x="0" y="66040"/>
                    <a:pt x="0" y="146050"/>
                  </a:cubicBezTo>
                  <a:lnTo>
                    <a:pt x="0" y="912945"/>
                  </a:lnTo>
                  <a:cubicBezTo>
                    <a:pt x="0" y="994225"/>
                    <a:pt x="66040" y="1058995"/>
                    <a:pt x="146050" y="1058995"/>
                  </a:cubicBezTo>
                  <a:close/>
                </a:path>
              </a:pathLst>
            </a:custGeom>
            <a:solidFill>
              <a:srgbClr val="F3F0EB"/>
            </a:solidFill>
          </p:spPr>
        </p:sp>
        <p:sp>
          <p:nvSpPr>
            <p:cNvPr id="5" name="Freeform 5"/>
            <p:cNvSpPr/>
            <p:nvPr/>
          </p:nvSpPr>
          <p:spPr>
            <a:xfrm>
              <a:off x="0" y="0"/>
              <a:ext cx="2102490" cy="1127575"/>
            </a:xfrm>
            <a:custGeom>
              <a:avLst/>
              <a:gdLst/>
              <a:ahLst/>
              <a:cxnLst/>
              <a:rect l="l" t="t" r="r" b="b"/>
              <a:pathLst>
                <a:path w="2102490" h="1127575">
                  <a:moveTo>
                    <a:pt x="2038990" y="74930"/>
                  </a:moveTo>
                  <a:cubicBezTo>
                    <a:pt x="2011050" y="30480"/>
                    <a:pt x="1961520" y="0"/>
                    <a:pt x="1904370" y="0"/>
                  </a:cubicBezTo>
                  <a:lnTo>
                    <a:pt x="158750" y="0"/>
                  </a:lnTo>
                  <a:cubicBezTo>
                    <a:pt x="71120" y="0"/>
                    <a:pt x="0" y="71120"/>
                    <a:pt x="0" y="158750"/>
                  </a:cubicBezTo>
                  <a:lnTo>
                    <a:pt x="0" y="925645"/>
                  </a:lnTo>
                  <a:cubicBezTo>
                    <a:pt x="0" y="977715"/>
                    <a:pt x="25400" y="1023435"/>
                    <a:pt x="63500" y="1052645"/>
                  </a:cubicBezTo>
                  <a:cubicBezTo>
                    <a:pt x="91440" y="1097095"/>
                    <a:pt x="140970" y="1127575"/>
                    <a:pt x="201269" y="1127575"/>
                  </a:cubicBezTo>
                  <a:lnTo>
                    <a:pt x="1943740" y="1127575"/>
                  </a:lnTo>
                  <a:cubicBezTo>
                    <a:pt x="2031370" y="1127575"/>
                    <a:pt x="2102490" y="1056455"/>
                    <a:pt x="2102490" y="968825"/>
                  </a:cubicBezTo>
                  <a:lnTo>
                    <a:pt x="2102490" y="201930"/>
                  </a:lnTo>
                  <a:cubicBezTo>
                    <a:pt x="2102489" y="149860"/>
                    <a:pt x="2077089" y="104140"/>
                    <a:pt x="2038990" y="74930"/>
                  </a:cubicBezTo>
                  <a:close/>
                  <a:moveTo>
                    <a:pt x="12700" y="925645"/>
                  </a:moveTo>
                  <a:lnTo>
                    <a:pt x="12700" y="158750"/>
                  </a:lnTo>
                  <a:cubicBezTo>
                    <a:pt x="12700" y="78740"/>
                    <a:pt x="78740" y="12700"/>
                    <a:pt x="158750" y="12700"/>
                  </a:cubicBezTo>
                  <a:lnTo>
                    <a:pt x="1904370" y="12700"/>
                  </a:lnTo>
                  <a:cubicBezTo>
                    <a:pt x="1984380" y="12700"/>
                    <a:pt x="2050420" y="78740"/>
                    <a:pt x="2050420" y="158750"/>
                  </a:cubicBezTo>
                  <a:lnTo>
                    <a:pt x="2050420" y="925645"/>
                  </a:lnTo>
                  <a:cubicBezTo>
                    <a:pt x="2050420" y="1005655"/>
                    <a:pt x="1984380" y="1071695"/>
                    <a:pt x="1904370" y="1071695"/>
                  </a:cubicBezTo>
                  <a:lnTo>
                    <a:pt x="158750" y="1071695"/>
                  </a:lnTo>
                  <a:cubicBezTo>
                    <a:pt x="78740" y="1071695"/>
                    <a:pt x="12700" y="1006925"/>
                    <a:pt x="12700" y="925645"/>
                  </a:cubicBezTo>
                  <a:close/>
                  <a:moveTo>
                    <a:pt x="2091060" y="968825"/>
                  </a:moveTo>
                  <a:cubicBezTo>
                    <a:pt x="2091060" y="1048835"/>
                    <a:pt x="2023750" y="1114875"/>
                    <a:pt x="1943740" y="1114875"/>
                  </a:cubicBezTo>
                  <a:lnTo>
                    <a:pt x="201269" y="1114875"/>
                  </a:lnTo>
                  <a:cubicBezTo>
                    <a:pt x="157480" y="1114875"/>
                    <a:pt x="120650" y="1098365"/>
                    <a:pt x="93980" y="1070425"/>
                  </a:cubicBezTo>
                  <a:cubicBezTo>
                    <a:pt x="114300" y="1079315"/>
                    <a:pt x="135890" y="1084395"/>
                    <a:pt x="160020" y="1084395"/>
                  </a:cubicBezTo>
                  <a:lnTo>
                    <a:pt x="1905640" y="1084395"/>
                  </a:lnTo>
                  <a:cubicBezTo>
                    <a:pt x="1993270" y="1084395"/>
                    <a:pt x="2064390" y="1013275"/>
                    <a:pt x="2064390" y="925645"/>
                  </a:cubicBezTo>
                  <a:lnTo>
                    <a:pt x="2064390" y="158750"/>
                  </a:lnTo>
                  <a:cubicBezTo>
                    <a:pt x="2064390" y="140970"/>
                    <a:pt x="2060580" y="123190"/>
                    <a:pt x="2055500" y="106680"/>
                  </a:cubicBezTo>
                  <a:cubicBezTo>
                    <a:pt x="2077090" y="132080"/>
                    <a:pt x="2091060" y="165100"/>
                    <a:pt x="2091060" y="201930"/>
                  </a:cubicBezTo>
                  <a:lnTo>
                    <a:pt x="2091060" y="968825"/>
                  </a:lnTo>
                  <a:cubicBezTo>
                    <a:pt x="2091060" y="968825"/>
                    <a:pt x="2091060" y="968825"/>
                    <a:pt x="2091060" y="968825"/>
                  </a:cubicBezTo>
                  <a:close/>
                </a:path>
              </a:pathLst>
            </a:custGeom>
            <a:solidFill>
              <a:srgbClr val="757676"/>
            </a:solidFill>
          </p:spPr>
        </p:sp>
      </p:grpSp>
      <p:grpSp>
        <p:nvGrpSpPr>
          <p:cNvPr id="6" name="Group 6"/>
          <p:cNvGrpSpPr/>
          <p:nvPr/>
        </p:nvGrpSpPr>
        <p:grpSpPr>
          <a:xfrm>
            <a:off x="9693900" y="6007242"/>
            <a:ext cx="6024084" cy="823276"/>
            <a:chOff x="0" y="0"/>
            <a:chExt cx="14004344" cy="1913890"/>
          </a:xfrm>
        </p:grpSpPr>
        <p:sp>
          <p:nvSpPr>
            <p:cNvPr id="7" name="Freeform 7"/>
            <p:cNvSpPr/>
            <p:nvPr/>
          </p:nvSpPr>
          <p:spPr>
            <a:xfrm>
              <a:off x="0" y="0"/>
              <a:ext cx="14004344" cy="1913890"/>
            </a:xfrm>
            <a:custGeom>
              <a:avLst/>
              <a:gdLst/>
              <a:ahLst/>
              <a:cxnLst/>
              <a:rect l="l" t="t" r="r" b="b"/>
              <a:pathLst>
                <a:path w="14004344" h="1913890">
                  <a:moveTo>
                    <a:pt x="14004344" y="956945"/>
                  </a:moveTo>
                  <a:lnTo>
                    <a:pt x="14004344" y="956945"/>
                  </a:lnTo>
                  <a:cubicBezTo>
                    <a:pt x="14004344" y="1485392"/>
                    <a:pt x="13575973" y="1913890"/>
                    <a:pt x="13047399" y="1913890"/>
                  </a:cubicBezTo>
                  <a:lnTo>
                    <a:pt x="956945" y="1913890"/>
                  </a:lnTo>
                  <a:cubicBezTo>
                    <a:pt x="428371" y="1913890"/>
                    <a:pt x="0" y="1485392"/>
                    <a:pt x="0" y="956945"/>
                  </a:cubicBezTo>
                  <a:lnTo>
                    <a:pt x="0" y="956945"/>
                  </a:lnTo>
                  <a:cubicBezTo>
                    <a:pt x="0" y="428371"/>
                    <a:pt x="428371" y="0"/>
                    <a:pt x="956945" y="0"/>
                  </a:cubicBezTo>
                  <a:lnTo>
                    <a:pt x="13047399" y="0"/>
                  </a:lnTo>
                  <a:cubicBezTo>
                    <a:pt x="13575846" y="0"/>
                    <a:pt x="14004344" y="428371"/>
                    <a:pt x="14004344" y="956945"/>
                  </a:cubicBezTo>
                  <a:close/>
                </a:path>
              </a:pathLst>
            </a:custGeom>
            <a:solidFill>
              <a:srgbClr val="634590"/>
            </a:solidFill>
          </p:spPr>
        </p:sp>
      </p:grpSp>
      <p:sp>
        <p:nvSpPr>
          <p:cNvPr id="10" name="TextBox 10"/>
          <p:cNvSpPr txBox="1"/>
          <p:nvPr/>
        </p:nvSpPr>
        <p:spPr>
          <a:xfrm>
            <a:off x="9801138" y="6844569"/>
            <a:ext cx="6024084" cy="2100471"/>
          </a:xfrm>
          <a:prstGeom prst="rect">
            <a:avLst/>
          </a:prstGeom>
        </p:spPr>
        <p:txBody>
          <a:bodyPr lIns="0" tIns="0" rIns="0" bIns="0" rtlCol="0" anchor="t">
            <a:spAutoFit/>
          </a:bodyPr>
          <a:lstStyle/>
          <a:p>
            <a:pPr>
              <a:lnSpc>
                <a:spcPts val="3360"/>
              </a:lnSpc>
            </a:pPr>
            <a:r>
              <a:rPr lang="en-US" sz="2400" spc="120">
                <a:solidFill>
                  <a:srgbClr val="154161"/>
                </a:solidFill>
                <a:latin typeface="Poppins Medium"/>
              </a:rPr>
              <a:t>Jenis gangguan mental ini memunculkan masalah fisik dan cara berpikir. Gejala psikosomatis diawali dengan rasa gelisah, stres sampai depresi.</a:t>
            </a:r>
          </a:p>
        </p:txBody>
      </p:sp>
      <p:sp>
        <p:nvSpPr>
          <p:cNvPr id="11" name="TextBox 11"/>
          <p:cNvSpPr txBox="1"/>
          <p:nvPr/>
        </p:nvSpPr>
        <p:spPr>
          <a:xfrm>
            <a:off x="10015425" y="6233693"/>
            <a:ext cx="4191866" cy="408473"/>
          </a:xfrm>
          <a:prstGeom prst="rect">
            <a:avLst/>
          </a:prstGeom>
        </p:spPr>
        <p:txBody>
          <a:bodyPr lIns="0" tIns="0" rIns="0" bIns="0" rtlCol="0" anchor="t">
            <a:spAutoFit/>
          </a:bodyPr>
          <a:lstStyle/>
          <a:p>
            <a:pPr>
              <a:lnSpc>
                <a:spcPts val="2962"/>
              </a:lnSpc>
            </a:pPr>
            <a:r>
              <a:rPr lang="en-US" sz="2962" b="1" spc="148" dirty="0" err="1">
                <a:solidFill>
                  <a:srgbClr val="F3F0EB"/>
                </a:solidFill>
                <a:latin typeface="Poppins Medium" panose="00000600000000000000" pitchFamily="2" charset="0"/>
                <a:cs typeface="Poppins Medium" panose="00000600000000000000" pitchFamily="2" charset="0"/>
              </a:rPr>
              <a:t>Psikosomatis</a:t>
            </a:r>
            <a:endParaRPr lang="en-US" sz="2962" b="1" spc="148" dirty="0">
              <a:solidFill>
                <a:srgbClr val="F3F0EB"/>
              </a:solidFill>
              <a:latin typeface="Poppins Medium" panose="00000600000000000000" pitchFamily="2" charset="0"/>
              <a:cs typeface="Poppins Medium" panose="00000600000000000000" pitchFamily="2" charset="0"/>
            </a:endParaRPr>
          </a:p>
        </p:txBody>
      </p:sp>
      <p:grpSp>
        <p:nvGrpSpPr>
          <p:cNvPr id="12" name="Group 12"/>
          <p:cNvGrpSpPr/>
          <p:nvPr/>
        </p:nvGrpSpPr>
        <p:grpSpPr>
          <a:xfrm>
            <a:off x="2200667" y="5699866"/>
            <a:ext cx="6603466" cy="3541469"/>
            <a:chOff x="0" y="0"/>
            <a:chExt cx="2102490" cy="1127575"/>
          </a:xfrm>
        </p:grpSpPr>
        <p:sp>
          <p:nvSpPr>
            <p:cNvPr id="13" name="Freeform 13"/>
            <p:cNvSpPr/>
            <p:nvPr/>
          </p:nvSpPr>
          <p:spPr>
            <a:xfrm>
              <a:off x="92710" y="106680"/>
              <a:ext cx="1998350" cy="1008195"/>
            </a:xfrm>
            <a:custGeom>
              <a:avLst/>
              <a:gdLst/>
              <a:ahLst/>
              <a:cxnLst/>
              <a:rect l="l" t="t" r="r" b="b"/>
              <a:pathLst>
                <a:path w="1998350" h="1008195">
                  <a:moveTo>
                    <a:pt x="1971679" y="818965"/>
                  </a:moveTo>
                  <a:cubicBezTo>
                    <a:pt x="1971679" y="906595"/>
                    <a:pt x="1895479" y="977715"/>
                    <a:pt x="1814200" y="977715"/>
                  </a:cubicBezTo>
                  <a:lnTo>
                    <a:pt x="66040" y="977715"/>
                  </a:lnTo>
                  <a:cubicBezTo>
                    <a:pt x="43180" y="977715"/>
                    <a:pt x="20320" y="972635"/>
                    <a:pt x="0" y="963745"/>
                  </a:cubicBezTo>
                  <a:cubicBezTo>
                    <a:pt x="26670" y="991685"/>
                    <a:pt x="63500" y="1008195"/>
                    <a:pt x="106864" y="1008195"/>
                  </a:cubicBezTo>
                  <a:lnTo>
                    <a:pt x="1852300" y="1008195"/>
                  </a:lnTo>
                  <a:cubicBezTo>
                    <a:pt x="1932310" y="1008195"/>
                    <a:pt x="1998350" y="942155"/>
                    <a:pt x="1998350" y="862145"/>
                  </a:cubicBezTo>
                  <a:lnTo>
                    <a:pt x="1998350" y="95250"/>
                  </a:lnTo>
                  <a:cubicBezTo>
                    <a:pt x="1998350" y="58420"/>
                    <a:pt x="1984379" y="25400"/>
                    <a:pt x="1962790" y="0"/>
                  </a:cubicBezTo>
                  <a:cubicBezTo>
                    <a:pt x="1969140" y="16510"/>
                    <a:pt x="1971679" y="34290"/>
                    <a:pt x="1971679" y="52070"/>
                  </a:cubicBezTo>
                  <a:lnTo>
                    <a:pt x="1971679" y="818965"/>
                  </a:lnTo>
                  <a:lnTo>
                    <a:pt x="1971679" y="818965"/>
                  </a:lnTo>
                  <a:close/>
                </a:path>
              </a:pathLst>
            </a:custGeom>
            <a:solidFill>
              <a:srgbClr val="757676"/>
            </a:solidFill>
          </p:spPr>
        </p:sp>
        <p:sp>
          <p:nvSpPr>
            <p:cNvPr id="14" name="Freeform 14"/>
            <p:cNvSpPr/>
            <p:nvPr/>
          </p:nvSpPr>
          <p:spPr>
            <a:xfrm>
              <a:off x="12700" y="12700"/>
              <a:ext cx="2037720" cy="1058995"/>
            </a:xfrm>
            <a:custGeom>
              <a:avLst/>
              <a:gdLst/>
              <a:ahLst/>
              <a:cxnLst/>
              <a:rect l="l" t="t" r="r" b="b"/>
              <a:pathLst>
                <a:path w="2037720" h="1058995">
                  <a:moveTo>
                    <a:pt x="146050" y="1058995"/>
                  </a:moveTo>
                  <a:lnTo>
                    <a:pt x="1891670" y="1058995"/>
                  </a:lnTo>
                  <a:cubicBezTo>
                    <a:pt x="1971680" y="1058995"/>
                    <a:pt x="2037720" y="992955"/>
                    <a:pt x="2037720" y="912945"/>
                  </a:cubicBezTo>
                  <a:lnTo>
                    <a:pt x="2037720" y="146050"/>
                  </a:lnTo>
                  <a:cubicBezTo>
                    <a:pt x="2037720" y="66040"/>
                    <a:pt x="1971680" y="0"/>
                    <a:pt x="1891670" y="0"/>
                  </a:cubicBezTo>
                  <a:lnTo>
                    <a:pt x="146050" y="0"/>
                  </a:lnTo>
                  <a:cubicBezTo>
                    <a:pt x="66040" y="0"/>
                    <a:pt x="0" y="66040"/>
                    <a:pt x="0" y="146050"/>
                  </a:cubicBezTo>
                  <a:lnTo>
                    <a:pt x="0" y="912945"/>
                  </a:lnTo>
                  <a:cubicBezTo>
                    <a:pt x="0" y="994225"/>
                    <a:pt x="66040" y="1058995"/>
                    <a:pt x="146050" y="1058995"/>
                  </a:cubicBezTo>
                  <a:close/>
                </a:path>
              </a:pathLst>
            </a:custGeom>
            <a:solidFill>
              <a:srgbClr val="F3F0EB"/>
            </a:solidFill>
          </p:spPr>
        </p:sp>
        <p:sp>
          <p:nvSpPr>
            <p:cNvPr id="15" name="Freeform 15"/>
            <p:cNvSpPr/>
            <p:nvPr/>
          </p:nvSpPr>
          <p:spPr>
            <a:xfrm>
              <a:off x="0" y="0"/>
              <a:ext cx="2102490" cy="1127575"/>
            </a:xfrm>
            <a:custGeom>
              <a:avLst/>
              <a:gdLst/>
              <a:ahLst/>
              <a:cxnLst/>
              <a:rect l="l" t="t" r="r" b="b"/>
              <a:pathLst>
                <a:path w="2102490" h="1127575">
                  <a:moveTo>
                    <a:pt x="2038990" y="74930"/>
                  </a:moveTo>
                  <a:cubicBezTo>
                    <a:pt x="2011050" y="30480"/>
                    <a:pt x="1961520" y="0"/>
                    <a:pt x="1904370" y="0"/>
                  </a:cubicBezTo>
                  <a:lnTo>
                    <a:pt x="158750" y="0"/>
                  </a:lnTo>
                  <a:cubicBezTo>
                    <a:pt x="71120" y="0"/>
                    <a:pt x="0" y="71120"/>
                    <a:pt x="0" y="158750"/>
                  </a:cubicBezTo>
                  <a:lnTo>
                    <a:pt x="0" y="925645"/>
                  </a:lnTo>
                  <a:cubicBezTo>
                    <a:pt x="0" y="977715"/>
                    <a:pt x="25400" y="1023435"/>
                    <a:pt x="63500" y="1052645"/>
                  </a:cubicBezTo>
                  <a:cubicBezTo>
                    <a:pt x="91440" y="1097095"/>
                    <a:pt x="140970" y="1127575"/>
                    <a:pt x="201269" y="1127575"/>
                  </a:cubicBezTo>
                  <a:lnTo>
                    <a:pt x="1943740" y="1127575"/>
                  </a:lnTo>
                  <a:cubicBezTo>
                    <a:pt x="2031370" y="1127575"/>
                    <a:pt x="2102490" y="1056455"/>
                    <a:pt x="2102490" y="968825"/>
                  </a:cubicBezTo>
                  <a:lnTo>
                    <a:pt x="2102490" y="201930"/>
                  </a:lnTo>
                  <a:cubicBezTo>
                    <a:pt x="2102489" y="149860"/>
                    <a:pt x="2077089" y="104140"/>
                    <a:pt x="2038990" y="74930"/>
                  </a:cubicBezTo>
                  <a:close/>
                  <a:moveTo>
                    <a:pt x="12700" y="925645"/>
                  </a:moveTo>
                  <a:lnTo>
                    <a:pt x="12700" y="158750"/>
                  </a:lnTo>
                  <a:cubicBezTo>
                    <a:pt x="12700" y="78740"/>
                    <a:pt x="78740" y="12700"/>
                    <a:pt x="158750" y="12700"/>
                  </a:cubicBezTo>
                  <a:lnTo>
                    <a:pt x="1904370" y="12700"/>
                  </a:lnTo>
                  <a:cubicBezTo>
                    <a:pt x="1984380" y="12700"/>
                    <a:pt x="2050420" y="78740"/>
                    <a:pt x="2050420" y="158750"/>
                  </a:cubicBezTo>
                  <a:lnTo>
                    <a:pt x="2050420" y="925645"/>
                  </a:lnTo>
                  <a:cubicBezTo>
                    <a:pt x="2050420" y="1005655"/>
                    <a:pt x="1984380" y="1071695"/>
                    <a:pt x="1904370" y="1071695"/>
                  </a:cubicBezTo>
                  <a:lnTo>
                    <a:pt x="158750" y="1071695"/>
                  </a:lnTo>
                  <a:cubicBezTo>
                    <a:pt x="78740" y="1071695"/>
                    <a:pt x="12700" y="1006925"/>
                    <a:pt x="12700" y="925645"/>
                  </a:cubicBezTo>
                  <a:close/>
                  <a:moveTo>
                    <a:pt x="2091060" y="968825"/>
                  </a:moveTo>
                  <a:cubicBezTo>
                    <a:pt x="2091060" y="1048835"/>
                    <a:pt x="2023750" y="1114875"/>
                    <a:pt x="1943740" y="1114875"/>
                  </a:cubicBezTo>
                  <a:lnTo>
                    <a:pt x="201269" y="1114875"/>
                  </a:lnTo>
                  <a:cubicBezTo>
                    <a:pt x="157480" y="1114875"/>
                    <a:pt x="120650" y="1098365"/>
                    <a:pt x="93980" y="1070425"/>
                  </a:cubicBezTo>
                  <a:cubicBezTo>
                    <a:pt x="114300" y="1079315"/>
                    <a:pt x="135890" y="1084395"/>
                    <a:pt x="160020" y="1084395"/>
                  </a:cubicBezTo>
                  <a:lnTo>
                    <a:pt x="1905640" y="1084395"/>
                  </a:lnTo>
                  <a:cubicBezTo>
                    <a:pt x="1993270" y="1084395"/>
                    <a:pt x="2064390" y="1013275"/>
                    <a:pt x="2064390" y="925645"/>
                  </a:cubicBezTo>
                  <a:lnTo>
                    <a:pt x="2064390" y="158750"/>
                  </a:lnTo>
                  <a:cubicBezTo>
                    <a:pt x="2064390" y="140970"/>
                    <a:pt x="2060580" y="123190"/>
                    <a:pt x="2055500" y="106680"/>
                  </a:cubicBezTo>
                  <a:cubicBezTo>
                    <a:pt x="2077090" y="132080"/>
                    <a:pt x="2091060" y="165100"/>
                    <a:pt x="2091060" y="201930"/>
                  </a:cubicBezTo>
                  <a:lnTo>
                    <a:pt x="2091060" y="968825"/>
                  </a:lnTo>
                  <a:cubicBezTo>
                    <a:pt x="2091060" y="968825"/>
                    <a:pt x="2091060" y="968825"/>
                    <a:pt x="2091060" y="968825"/>
                  </a:cubicBezTo>
                  <a:close/>
                </a:path>
              </a:pathLst>
            </a:custGeom>
            <a:solidFill>
              <a:srgbClr val="757676"/>
            </a:solidFill>
          </p:spPr>
        </p:sp>
      </p:grpSp>
      <p:grpSp>
        <p:nvGrpSpPr>
          <p:cNvPr id="16" name="Group 16"/>
          <p:cNvGrpSpPr/>
          <p:nvPr/>
        </p:nvGrpSpPr>
        <p:grpSpPr>
          <a:xfrm>
            <a:off x="2490359" y="6007242"/>
            <a:ext cx="6024084" cy="823276"/>
            <a:chOff x="0" y="0"/>
            <a:chExt cx="14004344" cy="1913890"/>
          </a:xfrm>
        </p:grpSpPr>
        <p:sp>
          <p:nvSpPr>
            <p:cNvPr id="17" name="Freeform 17"/>
            <p:cNvSpPr/>
            <p:nvPr/>
          </p:nvSpPr>
          <p:spPr>
            <a:xfrm>
              <a:off x="0" y="0"/>
              <a:ext cx="14004344" cy="1913890"/>
            </a:xfrm>
            <a:custGeom>
              <a:avLst/>
              <a:gdLst/>
              <a:ahLst/>
              <a:cxnLst/>
              <a:rect l="l" t="t" r="r" b="b"/>
              <a:pathLst>
                <a:path w="14004344" h="1913890">
                  <a:moveTo>
                    <a:pt x="14004344" y="956945"/>
                  </a:moveTo>
                  <a:lnTo>
                    <a:pt x="14004344" y="956945"/>
                  </a:lnTo>
                  <a:cubicBezTo>
                    <a:pt x="14004344" y="1485392"/>
                    <a:pt x="13575973" y="1913890"/>
                    <a:pt x="13047399" y="1913890"/>
                  </a:cubicBezTo>
                  <a:lnTo>
                    <a:pt x="956945" y="1913890"/>
                  </a:lnTo>
                  <a:cubicBezTo>
                    <a:pt x="428371" y="1913890"/>
                    <a:pt x="0" y="1485392"/>
                    <a:pt x="0" y="956945"/>
                  </a:cubicBezTo>
                  <a:lnTo>
                    <a:pt x="0" y="956945"/>
                  </a:lnTo>
                  <a:cubicBezTo>
                    <a:pt x="0" y="428371"/>
                    <a:pt x="428371" y="0"/>
                    <a:pt x="956945" y="0"/>
                  </a:cubicBezTo>
                  <a:lnTo>
                    <a:pt x="13047399" y="0"/>
                  </a:lnTo>
                  <a:cubicBezTo>
                    <a:pt x="13575846" y="0"/>
                    <a:pt x="14004344" y="428371"/>
                    <a:pt x="14004344" y="956945"/>
                  </a:cubicBezTo>
                  <a:close/>
                </a:path>
              </a:pathLst>
            </a:custGeom>
            <a:solidFill>
              <a:srgbClr val="634590"/>
            </a:solidFill>
          </p:spPr>
        </p:sp>
      </p:grpSp>
      <p:sp>
        <p:nvSpPr>
          <p:cNvPr id="18" name="TextBox 18"/>
          <p:cNvSpPr txBox="1"/>
          <p:nvPr/>
        </p:nvSpPr>
        <p:spPr>
          <a:xfrm>
            <a:off x="2645670" y="6844569"/>
            <a:ext cx="5751671" cy="2100471"/>
          </a:xfrm>
          <a:prstGeom prst="rect">
            <a:avLst/>
          </a:prstGeom>
        </p:spPr>
        <p:txBody>
          <a:bodyPr lIns="0" tIns="0" rIns="0" bIns="0" rtlCol="0" anchor="t">
            <a:spAutoFit/>
          </a:bodyPr>
          <a:lstStyle/>
          <a:p>
            <a:pPr>
              <a:lnSpc>
                <a:spcPts val="3360"/>
              </a:lnSpc>
            </a:pPr>
            <a:r>
              <a:rPr lang="en-US" sz="2400" spc="120">
                <a:solidFill>
                  <a:srgbClr val="154161"/>
                </a:solidFill>
                <a:latin typeface="Poppins Medium"/>
              </a:rPr>
              <a:t>Jenis gangguan mental ini membuat penderitanya melakukan </a:t>
            </a:r>
            <a:r>
              <a:rPr lang="en-US" sz="2400" spc="120">
                <a:solidFill>
                  <a:srgbClr val="154161"/>
                </a:solidFill>
                <a:latin typeface="Poppins Medium Italics"/>
              </a:rPr>
              <a:t>tic</a:t>
            </a:r>
            <a:r>
              <a:rPr lang="en-US" sz="2400" spc="120">
                <a:solidFill>
                  <a:srgbClr val="154161"/>
                </a:solidFill>
                <a:latin typeface="Poppins Medium"/>
              </a:rPr>
              <a:t> yaitu ucapan atau gerakan berulang dari luar kendali penderitanya. </a:t>
            </a:r>
          </a:p>
        </p:txBody>
      </p:sp>
      <p:sp>
        <p:nvSpPr>
          <p:cNvPr id="19" name="TextBox 19"/>
          <p:cNvSpPr txBox="1"/>
          <p:nvPr/>
        </p:nvSpPr>
        <p:spPr>
          <a:xfrm>
            <a:off x="2811883" y="6233693"/>
            <a:ext cx="5399037" cy="408473"/>
          </a:xfrm>
          <a:prstGeom prst="rect">
            <a:avLst/>
          </a:prstGeom>
        </p:spPr>
        <p:txBody>
          <a:bodyPr lIns="0" tIns="0" rIns="0" bIns="0" rtlCol="0" anchor="t">
            <a:spAutoFit/>
          </a:bodyPr>
          <a:lstStyle/>
          <a:p>
            <a:pPr>
              <a:lnSpc>
                <a:spcPts val="2962"/>
              </a:lnSpc>
            </a:pPr>
            <a:r>
              <a:rPr lang="en-US" sz="2962" b="1" spc="148" dirty="0" err="1">
                <a:solidFill>
                  <a:srgbClr val="F3F0EB"/>
                </a:solidFill>
                <a:latin typeface="Poppins Medium" panose="00000600000000000000" pitchFamily="2" charset="0"/>
                <a:cs typeface="Poppins Medium" panose="00000600000000000000" pitchFamily="2" charset="0"/>
              </a:rPr>
              <a:t>Sindrom</a:t>
            </a:r>
            <a:r>
              <a:rPr lang="en-US" sz="2962" b="1" spc="148" dirty="0">
                <a:solidFill>
                  <a:srgbClr val="F3F0EB"/>
                </a:solidFill>
                <a:latin typeface="Poppins Medium" panose="00000600000000000000" pitchFamily="2" charset="0"/>
                <a:cs typeface="Poppins Medium" panose="00000600000000000000" pitchFamily="2" charset="0"/>
              </a:rPr>
              <a:t> Tourette</a:t>
            </a:r>
          </a:p>
        </p:txBody>
      </p:sp>
      <p:grpSp>
        <p:nvGrpSpPr>
          <p:cNvPr id="20" name="Group 20"/>
          <p:cNvGrpSpPr/>
          <p:nvPr/>
        </p:nvGrpSpPr>
        <p:grpSpPr>
          <a:xfrm>
            <a:off x="2200667" y="1920271"/>
            <a:ext cx="6603466" cy="3541469"/>
            <a:chOff x="0" y="0"/>
            <a:chExt cx="2102490" cy="1127575"/>
          </a:xfrm>
        </p:grpSpPr>
        <p:sp>
          <p:nvSpPr>
            <p:cNvPr id="21" name="Freeform 21"/>
            <p:cNvSpPr/>
            <p:nvPr/>
          </p:nvSpPr>
          <p:spPr>
            <a:xfrm>
              <a:off x="92710" y="106680"/>
              <a:ext cx="1998350" cy="1008195"/>
            </a:xfrm>
            <a:custGeom>
              <a:avLst/>
              <a:gdLst/>
              <a:ahLst/>
              <a:cxnLst/>
              <a:rect l="l" t="t" r="r" b="b"/>
              <a:pathLst>
                <a:path w="1998350" h="1008195">
                  <a:moveTo>
                    <a:pt x="1971679" y="818965"/>
                  </a:moveTo>
                  <a:cubicBezTo>
                    <a:pt x="1971679" y="906595"/>
                    <a:pt x="1895479" y="977715"/>
                    <a:pt x="1814200" y="977715"/>
                  </a:cubicBezTo>
                  <a:lnTo>
                    <a:pt x="66040" y="977715"/>
                  </a:lnTo>
                  <a:cubicBezTo>
                    <a:pt x="43180" y="977715"/>
                    <a:pt x="20320" y="972635"/>
                    <a:pt x="0" y="963745"/>
                  </a:cubicBezTo>
                  <a:cubicBezTo>
                    <a:pt x="26670" y="991685"/>
                    <a:pt x="63500" y="1008195"/>
                    <a:pt x="106864" y="1008195"/>
                  </a:cubicBezTo>
                  <a:lnTo>
                    <a:pt x="1852300" y="1008195"/>
                  </a:lnTo>
                  <a:cubicBezTo>
                    <a:pt x="1932310" y="1008195"/>
                    <a:pt x="1998350" y="942155"/>
                    <a:pt x="1998350" y="862145"/>
                  </a:cubicBezTo>
                  <a:lnTo>
                    <a:pt x="1998350" y="95250"/>
                  </a:lnTo>
                  <a:cubicBezTo>
                    <a:pt x="1998350" y="58420"/>
                    <a:pt x="1984379" y="25400"/>
                    <a:pt x="1962790" y="0"/>
                  </a:cubicBezTo>
                  <a:cubicBezTo>
                    <a:pt x="1969140" y="16510"/>
                    <a:pt x="1971679" y="34290"/>
                    <a:pt x="1971679" y="52070"/>
                  </a:cubicBezTo>
                  <a:lnTo>
                    <a:pt x="1971679" y="818965"/>
                  </a:lnTo>
                  <a:lnTo>
                    <a:pt x="1971679" y="818965"/>
                  </a:lnTo>
                  <a:close/>
                </a:path>
              </a:pathLst>
            </a:custGeom>
            <a:solidFill>
              <a:srgbClr val="757676"/>
            </a:solidFill>
          </p:spPr>
        </p:sp>
        <p:sp>
          <p:nvSpPr>
            <p:cNvPr id="22" name="Freeform 22"/>
            <p:cNvSpPr/>
            <p:nvPr/>
          </p:nvSpPr>
          <p:spPr>
            <a:xfrm>
              <a:off x="12700" y="12700"/>
              <a:ext cx="2037720" cy="1058995"/>
            </a:xfrm>
            <a:custGeom>
              <a:avLst/>
              <a:gdLst/>
              <a:ahLst/>
              <a:cxnLst/>
              <a:rect l="l" t="t" r="r" b="b"/>
              <a:pathLst>
                <a:path w="2037720" h="1058995">
                  <a:moveTo>
                    <a:pt x="146050" y="1058995"/>
                  </a:moveTo>
                  <a:lnTo>
                    <a:pt x="1891670" y="1058995"/>
                  </a:lnTo>
                  <a:cubicBezTo>
                    <a:pt x="1971680" y="1058995"/>
                    <a:pt x="2037720" y="992955"/>
                    <a:pt x="2037720" y="912945"/>
                  </a:cubicBezTo>
                  <a:lnTo>
                    <a:pt x="2037720" y="146050"/>
                  </a:lnTo>
                  <a:cubicBezTo>
                    <a:pt x="2037720" y="66040"/>
                    <a:pt x="1971680" y="0"/>
                    <a:pt x="1891670" y="0"/>
                  </a:cubicBezTo>
                  <a:lnTo>
                    <a:pt x="146050" y="0"/>
                  </a:lnTo>
                  <a:cubicBezTo>
                    <a:pt x="66040" y="0"/>
                    <a:pt x="0" y="66040"/>
                    <a:pt x="0" y="146050"/>
                  </a:cubicBezTo>
                  <a:lnTo>
                    <a:pt x="0" y="912945"/>
                  </a:lnTo>
                  <a:cubicBezTo>
                    <a:pt x="0" y="994225"/>
                    <a:pt x="66040" y="1058995"/>
                    <a:pt x="146050" y="1058995"/>
                  </a:cubicBezTo>
                  <a:close/>
                </a:path>
              </a:pathLst>
            </a:custGeom>
            <a:solidFill>
              <a:srgbClr val="F3F0EB"/>
            </a:solidFill>
          </p:spPr>
        </p:sp>
        <p:sp>
          <p:nvSpPr>
            <p:cNvPr id="23" name="Freeform 23"/>
            <p:cNvSpPr/>
            <p:nvPr/>
          </p:nvSpPr>
          <p:spPr>
            <a:xfrm>
              <a:off x="0" y="0"/>
              <a:ext cx="2102490" cy="1127575"/>
            </a:xfrm>
            <a:custGeom>
              <a:avLst/>
              <a:gdLst/>
              <a:ahLst/>
              <a:cxnLst/>
              <a:rect l="l" t="t" r="r" b="b"/>
              <a:pathLst>
                <a:path w="2102490" h="1127575">
                  <a:moveTo>
                    <a:pt x="2038990" y="74930"/>
                  </a:moveTo>
                  <a:cubicBezTo>
                    <a:pt x="2011050" y="30480"/>
                    <a:pt x="1961520" y="0"/>
                    <a:pt x="1904370" y="0"/>
                  </a:cubicBezTo>
                  <a:lnTo>
                    <a:pt x="158750" y="0"/>
                  </a:lnTo>
                  <a:cubicBezTo>
                    <a:pt x="71120" y="0"/>
                    <a:pt x="0" y="71120"/>
                    <a:pt x="0" y="158750"/>
                  </a:cubicBezTo>
                  <a:lnTo>
                    <a:pt x="0" y="925645"/>
                  </a:lnTo>
                  <a:cubicBezTo>
                    <a:pt x="0" y="977715"/>
                    <a:pt x="25400" y="1023435"/>
                    <a:pt x="63500" y="1052645"/>
                  </a:cubicBezTo>
                  <a:cubicBezTo>
                    <a:pt x="91440" y="1097095"/>
                    <a:pt x="140970" y="1127575"/>
                    <a:pt x="201269" y="1127575"/>
                  </a:cubicBezTo>
                  <a:lnTo>
                    <a:pt x="1943740" y="1127575"/>
                  </a:lnTo>
                  <a:cubicBezTo>
                    <a:pt x="2031370" y="1127575"/>
                    <a:pt x="2102490" y="1056455"/>
                    <a:pt x="2102490" y="968825"/>
                  </a:cubicBezTo>
                  <a:lnTo>
                    <a:pt x="2102490" y="201930"/>
                  </a:lnTo>
                  <a:cubicBezTo>
                    <a:pt x="2102489" y="149860"/>
                    <a:pt x="2077089" y="104140"/>
                    <a:pt x="2038990" y="74930"/>
                  </a:cubicBezTo>
                  <a:close/>
                  <a:moveTo>
                    <a:pt x="12700" y="925645"/>
                  </a:moveTo>
                  <a:lnTo>
                    <a:pt x="12700" y="158750"/>
                  </a:lnTo>
                  <a:cubicBezTo>
                    <a:pt x="12700" y="78740"/>
                    <a:pt x="78740" y="12700"/>
                    <a:pt x="158750" y="12700"/>
                  </a:cubicBezTo>
                  <a:lnTo>
                    <a:pt x="1904370" y="12700"/>
                  </a:lnTo>
                  <a:cubicBezTo>
                    <a:pt x="1984380" y="12700"/>
                    <a:pt x="2050420" y="78740"/>
                    <a:pt x="2050420" y="158750"/>
                  </a:cubicBezTo>
                  <a:lnTo>
                    <a:pt x="2050420" y="925645"/>
                  </a:lnTo>
                  <a:cubicBezTo>
                    <a:pt x="2050420" y="1005655"/>
                    <a:pt x="1984380" y="1071695"/>
                    <a:pt x="1904370" y="1071695"/>
                  </a:cubicBezTo>
                  <a:lnTo>
                    <a:pt x="158750" y="1071695"/>
                  </a:lnTo>
                  <a:cubicBezTo>
                    <a:pt x="78740" y="1071695"/>
                    <a:pt x="12700" y="1006925"/>
                    <a:pt x="12700" y="925645"/>
                  </a:cubicBezTo>
                  <a:close/>
                  <a:moveTo>
                    <a:pt x="2091060" y="968825"/>
                  </a:moveTo>
                  <a:cubicBezTo>
                    <a:pt x="2091060" y="1048835"/>
                    <a:pt x="2023750" y="1114875"/>
                    <a:pt x="1943740" y="1114875"/>
                  </a:cubicBezTo>
                  <a:lnTo>
                    <a:pt x="201269" y="1114875"/>
                  </a:lnTo>
                  <a:cubicBezTo>
                    <a:pt x="157480" y="1114875"/>
                    <a:pt x="120650" y="1098365"/>
                    <a:pt x="93980" y="1070425"/>
                  </a:cubicBezTo>
                  <a:cubicBezTo>
                    <a:pt x="114300" y="1079315"/>
                    <a:pt x="135890" y="1084395"/>
                    <a:pt x="160020" y="1084395"/>
                  </a:cubicBezTo>
                  <a:lnTo>
                    <a:pt x="1905640" y="1084395"/>
                  </a:lnTo>
                  <a:cubicBezTo>
                    <a:pt x="1993270" y="1084395"/>
                    <a:pt x="2064390" y="1013275"/>
                    <a:pt x="2064390" y="925645"/>
                  </a:cubicBezTo>
                  <a:lnTo>
                    <a:pt x="2064390" y="158750"/>
                  </a:lnTo>
                  <a:cubicBezTo>
                    <a:pt x="2064390" y="140970"/>
                    <a:pt x="2060580" y="123190"/>
                    <a:pt x="2055500" y="106680"/>
                  </a:cubicBezTo>
                  <a:cubicBezTo>
                    <a:pt x="2077090" y="132080"/>
                    <a:pt x="2091060" y="165100"/>
                    <a:pt x="2091060" y="201930"/>
                  </a:cubicBezTo>
                  <a:lnTo>
                    <a:pt x="2091060" y="968825"/>
                  </a:lnTo>
                  <a:cubicBezTo>
                    <a:pt x="2091060" y="968825"/>
                    <a:pt x="2091060" y="968825"/>
                    <a:pt x="2091060" y="968825"/>
                  </a:cubicBezTo>
                  <a:close/>
                </a:path>
              </a:pathLst>
            </a:custGeom>
            <a:solidFill>
              <a:srgbClr val="757676"/>
            </a:solidFill>
          </p:spPr>
        </p:sp>
      </p:grpSp>
      <p:grpSp>
        <p:nvGrpSpPr>
          <p:cNvPr id="24" name="Group 24"/>
          <p:cNvGrpSpPr/>
          <p:nvPr/>
        </p:nvGrpSpPr>
        <p:grpSpPr>
          <a:xfrm>
            <a:off x="2490359" y="2227647"/>
            <a:ext cx="6024084" cy="823276"/>
            <a:chOff x="0" y="0"/>
            <a:chExt cx="14004344" cy="1913890"/>
          </a:xfrm>
        </p:grpSpPr>
        <p:sp>
          <p:nvSpPr>
            <p:cNvPr id="25" name="Freeform 25"/>
            <p:cNvSpPr/>
            <p:nvPr/>
          </p:nvSpPr>
          <p:spPr>
            <a:xfrm>
              <a:off x="0" y="0"/>
              <a:ext cx="14004344" cy="1913890"/>
            </a:xfrm>
            <a:custGeom>
              <a:avLst/>
              <a:gdLst/>
              <a:ahLst/>
              <a:cxnLst/>
              <a:rect l="l" t="t" r="r" b="b"/>
              <a:pathLst>
                <a:path w="14004344" h="1913890">
                  <a:moveTo>
                    <a:pt x="14004344" y="956945"/>
                  </a:moveTo>
                  <a:lnTo>
                    <a:pt x="14004344" y="956945"/>
                  </a:lnTo>
                  <a:cubicBezTo>
                    <a:pt x="14004344" y="1485392"/>
                    <a:pt x="13575973" y="1913890"/>
                    <a:pt x="13047399" y="1913890"/>
                  </a:cubicBezTo>
                  <a:lnTo>
                    <a:pt x="956945" y="1913890"/>
                  </a:lnTo>
                  <a:cubicBezTo>
                    <a:pt x="428371" y="1913890"/>
                    <a:pt x="0" y="1485392"/>
                    <a:pt x="0" y="956945"/>
                  </a:cubicBezTo>
                  <a:lnTo>
                    <a:pt x="0" y="956945"/>
                  </a:lnTo>
                  <a:cubicBezTo>
                    <a:pt x="0" y="428371"/>
                    <a:pt x="428371" y="0"/>
                    <a:pt x="956945" y="0"/>
                  </a:cubicBezTo>
                  <a:lnTo>
                    <a:pt x="13047399" y="0"/>
                  </a:lnTo>
                  <a:cubicBezTo>
                    <a:pt x="13575846" y="0"/>
                    <a:pt x="14004344" y="428371"/>
                    <a:pt x="14004344" y="956945"/>
                  </a:cubicBezTo>
                  <a:close/>
                </a:path>
              </a:pathLst>
            </a:custGeom>
            <a:solidFill>
              <a:srgbClr val="634590"/>
            </a:solidFill>
          </p:spPr>
        </p:sp>
      </p:grpSp>
      <p:sp>
        <p:nvSpPr>
          <p:cNvPr id="26" name="TextBox 26"/>
          <p:cNvSpPr txBox="1"/>
          <p:nvPr/>
        </p:nvSpPr>
        <p:spPr>
          <a:xfrm>
            <a:off x="2645670" y="3141772"/>
            <a:ext cx="5751671" cy="1681520"/>
          </a:xfrm>
          <a:prstGeom prst="rect">
            <a:avLst/>
          </a:prstGeom>
        </p:spPr>
        <p:txBody>
          <a:bodyPr lIns="0" tIns="0" rIns="0" bIns="0" rtlCol="0" anchor="t">
            <a:spAutoFit/>
          </a:bodyPr>
          <a:lstStyle/>
          <a:p>
            <a:pPr>
              <a:lnSpc>
                <a:spcPts val="3359"/>
              </a:lnSpc>
            </a:pPr>
            <a:r>
              <a:rPr lang="en-US" sz="2400" spc="120" dirty="0" err="1">
                <a:solidFill>
                  <a:srgbClr val="154161"/>
                </a:solidFill>
                <a:latin typeface="Poppins Medium"/>
              </a:rPr>
              <a:t>Gangguan</a:t>
            </a:r>
            <a:r>
              <a:rPr lang="en-US" sz="2400" spc="120" dirty="0">
                <a:solidFill>
                  <a:srgbClr val="154161"/>
                </a:solidFill>
                <a:latin typeface="Poppins Medium"/>
              </a:rPr>
              <a:t> </a:t>
            </a:r>
            <a:r>
              <a:rPr lang="en-US" sz="2400" spc="120" dirty="0" err="1">
                <a:solidFill>
                  <a:srgbClr val="154161"/>
                </a:solidFill>
                <a:latin typeface="Poppins Medium"/>
              </a:rPr>
              <a:t>makan</a:t>
            </a:r>
            <a:r>
              <a:rPr lang="en-US" sz="2400" spc="120" dirty="0">
                <a:solidFill>
                  <a:srgbClr val="154161"/>
                </a:solidFill>
                <a:latin typeface="Poppins Medium"/>
              </a:rPr>
              <a:t> </a:t>
            </a:r>
            <a:r>
              <a:rPr lang="en-US" sz="2400" spc="120" dirty="0" err="1">
                <a:solidFill>
                  <a:srgbClr val="154161"/>
                </a:solidFill>
                <a:latin typeface="Poppins Medium"/>
              </a:rPr>
              <a:t>terjadi</a:t>
            </a:r>
            <a:r>
              <a:rPr lang="en-US" sz="2400" spc="120" dirty="0">
                <a:solidFill>
                  <a:srgbClr val="154161"/>
                </a:solidFill>
                <a:latin typeface="Poppins Medium"/>
              </a:rPr>
              <a:t> </a:t>
            </a:r>
            <a:r>
              <a:rPr lang="en-US" sz="2400" spc="120" dirty="0" err="1">
                <a:solidFill>
                  <a:srgbClr val="154161"/>
                </a:solidFill>
                <a:latin typeface="Poppins Medium"/>
              </a:rPr>
              <a:t>dengan</a:t>
            </a:r>
            <a:r>
              <a:rPr lang="en-US" sz="2400" spc="120" dirty="0">
                <a:solidFill>
                  <a:srgbClr val="154161"/>
                </a:solidFill>
                <a:latin typeface="Poppins Medium"/>
              </a:rPr>
              <a:t> </a:t>
            </a:r>
            <a:r>
              <a:rPr lang="en-US" sz="2400" spc="120" dirty="0" err="1">
                <a:solidFill>
                  <a:srgbClr val="154161"/>
                </a:solidFill>
                <a:latin typeface="Poppins Medium"/>
              </a:rPr>
              <a:t>penderita</a:t>
            </a:r>
            <a:r>
              <a:rPr lang="en-US" sz="2400" spc="120" dirty="0">
                <a:solidFill>
                  <a:srgbClr val="154161"/>
                </a:solidFill>
                <a:latin typeface="Poppins Medium"/>
              </a:rPr>
              <a:t> </a:t>
            </a:r>
            <a:r>
              <a:rPr lang="en-US" sz="2400" spc="120" dirty="0" err="1">
                <a:solidFill>
                  <a:srgbClr val="154161"/>
                </a:solidFill>
                <a:latin typeface="Poppins Medium"/>
              </a:rPr>
              <a:t>kehilangan</a:t>
            </a:r>
            <a:r>
              <a:rPr lang="en-US" sz="2400" spc="120" dirty="0">
                <a:solidFill>
                  <a:srgbClr val="154161"/>
                </a:solidFill>
                <a:latin typeface="Poppins Medium"/>
              </a:rPr>
              <a:t> </a:t>
            </a:r>
            <a:r>
              <a:rPr lang="en-US" sz="2400" spc="120" dirty="0" err="1">
                <a:solidFill>
                  <a:srgbClr val="154161"/>
                </a:solidFill>
                <a:latin typeface="Poppins Medium"/>
              </a:rPr>
              <a:t>kontrol</a:t>
            </a:r>
            <a:r>
              <a:rPr lang="en-US" sz="2400" spc="120" dirty="0">
                <a:solidFill>
                  <a:srgbClr val="154161"/>
                </a:solidFill>
                <a:latin typeface="Poppins Medium"/>
              </a:rPr>
              <a:t> </a:t>
            </a:r>
            <a:r>
              <a:rPr lang="en-US" sz="2400" spc="120" dirty="0" err="1">
                <a:solidFill>
                  <a:srgbClr val="154161"/>
                </a:solidFill>
                <a:latin typeface="Poppins Medium"/>
              </a:rPr>
              <a:t>atas</a:t>
            </a:r>
            <a:r>
              <a:rPr lang="en-US" sz="2400" spc="120" dirty="0">
                <a:solidFill>
                  <a:srgbClr val="154161"/>
                </a:solidFill>
                <a:latin typeface="Poppins Medium"/>
              </a:rPr>
              <a:t> </a:t>
            </a:r>
            <a:r>
              <a:rPr lang="en-US" sz="2400" spc="120" dirty="0" err="1">
                <a:solidFill>
                  <a:srgbClr val="154161"/>
                </a:solidFill>
                <a:latin typeface="Poppins Medium"/>
              </a:rPr>
              <a:t>kuantitas</a:t>
            </a:r>
            <a:r>
              <a:rPr lang="en-US" sz="2400" spc="120" dirty="0">
                <a:solidFill>
                  <a:srgbClr val="154161"/>
                </a:solidFill>
                <a:latin typeface="Poppins Medium"/>
              </a:rPr>
              <a:t> </a:t>
            </a:r>
            <a:r>
              <a:rPr lang="en-US" sz="2400" spc="120" dirty="0" err="1">
                <a:solidFill>
                  <a:srgbClr val="154161"/>
                </a:solidFill>
                <a:latin typeface="Poppins Medium"/>
              </a:rPr>
              <a:t>makanan</a:t>
            </a:r>
            <a:r>
              <a:rPr lang="en-US" sz="2400" spc="120" dirty="0">
                <a:solidFill>
                  <a:srgbClr val="154161"/>
                </a:solidFill>
                <a:latin typeface="Poppins Medium"/>
              </a:rPr>
              <a:t> yang </a:t>
            </a:r>
            <a:r>
              <a:rPr lang="en-US" sz="2400" spc="120" dirty="0" err="1">
                <a:solidFill>
                  <a:srgbClr val="154161"/>
                </a:solidFill>
                <a:latin typeface="Poppins Medium"/>
              </a:rPr>
              <a:t>mereka</a:t>
            </a:r>
            <a:r>
              <a:rPr lang="en-US" sz="2400" spc="120" dirty="0">
                <a:solidFill>
                  <a:srgbClr val="154161"/>
                </a:solidFill>
                <a:latin typeface="Poppins Medium"/>
              </a:rPr>
              <a:t> </a:t>
            </a:r>
            <a:r>
              <a:rPr lang="en-US" sz="2400" spc="120" dirty="0" err="1">
                <a:solidFill>
                  <a:srgbClr val="154161"/>
                </a:solidFill>
                <a:latin typeface="Poppins Medium"/>
              </a:rPr>
              <a:t>konsumsi</a:t>
            </a:r>
            <a:r>
              <a:rPr lang="en-US" sz="2400" spc="120" dirty="0">
                <a:solidFill>
                  <a:srgbClr val="154161"/>
                </a:solidFill>
                <a:latin typeface="Poppins Medium"/>
              </a:rPr>
              <a:t>.</a:t>
            </a:r>
          </a:p>
        </p:txBody>
      </p:sp>
      <p:sp>
        <p:nvSpPr>
          <p:cNvPr id="27" name="TextBox 27"/>
          <p:cNvSpPr txBox="1"/>
          <p:nvPr/>
        </p:nvSpPr>
        <p:spPr>
          <a:xfrm>
            <a:off x="2811883" y="2454099"/>
            <a:ext cx="4170721" cy="408473"/>
          </a:xfrm>
          <a:prstGeom prst="rect">
            <a:avLst/>
          </a:prstGeom>
        </p:spPr>
        <p:txBody>
          <a:bodyPr lIns="0" tIns="0" rIns="0" bIns="0" rtlCol="0" anchor="t">
            <a:spAutoFit/>
          </a:bodyPr>
          <a:lstStyle/>
          <a:p>
            <a:pPr>
              <a:lnSpc>
                <a:spcPts val="2962"/>
              </a:lnSpc>
            </a:pPr>
            <a:r>
              <a:rPr lang="en-US" sz="2962" b="1" spc="148" dirty="0" err="1">
                <a:solidFill>
                  <a:srgbClr val="F3F0EB"/>
                </a:solidFill>
                <a:latin typeface="Poppins Medium" panose="00000600000000000000" pitchFamily="2" charset="0"/>
                <a:cs typeface="Poppins Medium" panose="00000600000000000000" pitchFamily="2" charset="0"/>
              </a:rPr>
              <a:t>Gangguan</a:t>
            </a:r>
            <a:r>
              <a:rPr lang="en-US" sz="2962" b="1" spc="148" dirty="0">
                <a:solidFill>
                  <a:srgbClr val="F3F0EB"/>
                </a:solidFill>
                <a:latin typeface="Poppins Medium" panose="00000600000000000000" pitchFamily="2" charset="0"/>
                <a:cs typeface="Poppins Medium" panose="00000600000000000000" pitchFamily="2" charset="0"/>
              </a:rPr>
              <a:t> </a:t>
            </a:r>
            <a:r>
              <a:rPr lang="en-US" sz="2962" b="1" spc="148" dirty="0" err="1">
                <a:solidFill>
                  <a:srgbClr val="F3F0EB"/>
                </a:solidFill>
                <a:latin typeface="Poppins Medium" panose="00000600000000000000" pitchFamily="2" charset="0"/>
                <a:cs typeface="Poppins Medium" panose="00000600000000000000" pitchFamily="2" charset="0"/>
              </a:rPr>
              <a:t>Makan</a:t>
            </a:r>
            <a:endParaRPr lang="en-US" sz="2962" b="1" spc="148" dirty="0">
              <a:solidFill>
                <a:srgbClr val="F3F0EB"/>
              </a:solidFill>
              <a:latin typeface="Poppins Medium" panose="00000600000000000000" pitchFamily="2" charset="0"/>
              <a:cs typeface="Poppins Medium" panose="00000600000000000000" pitchFamily="2" charset="0"/>
            </a:endParaRPr>
          </a:p>
        </p:txBody>
      </p:sp>
      <p:grpSp>
        <p:nvGrpSpPr>
          <p:cNvPr id="28" name="Group 28"/>
          <p:cNvGrpSpPr/>
          <p:nvPr/>
        </p:nvGrpSpPr>
        <p:grpSpPr>
          <a:xfrm>
            <a:off x="9404209" y="1920271"/>
            <a:ext cx="6603466" cy="3541469"/>
            <a:chOff x="0" y="0"/>
            <a:chExt cx="2102490" cy="1127575"/>
          </a:xfrm>
        </p:grpSpPr>
        <p:sp>
          <p:nvSpPr>
            <p:cNvPr id="29" name="Freeform 29"/>
            <p:cNvSpPr/>
            <p:nvPr/>
          </p:nvSpPr>
          <p:spPr>
            <a:xfrm>
              <a:off x="92710" y="106680"/>
              <a:ext cx="1998350" cy="1008195"/>
            </a:xfrm>
            <a:custGeom>
              <a:avLst/>
              <a:gdLst/>
              <a:ahLst/>
              <a:cxnLst/>
              <a:rect l="l" t="t" r="r" b="b"/>
              <a:pathLst>
                <a:path w="1998350" h="1008195">
                  <a:moveTo>
                    <a:pt x="1971679" y="818965"/>
                  </a:moveTo>
                  <a:cubicBezTo>
                    <a:pt x="1971679" y="906595"/>
                    <a:pt x="1895479" y="977715"/>
                    <a:pt x="1814200" y="977715"/>
                  </a:cubicBezTo>
                  <a:lnTo>
                    <a:pt x="66040" y="977715"/>
                  </a:lnTo>
                  <a:cubicBezTo>
                    <a:pt x="43180" y="977715"/>
                    <a:pt x="20320" y="972635"/>
                    <a:pt x="0" y="963745"/>
                  </a:cubicBezTo>
                  <a:cubicBezTo>
                    <a:pt x="26670" y="991685"/>
                    <a:pt x="63500" y="1008195"/>
                    <a:pt x="106864" y="1008195"/>
                  </a:cubicBezTo>
                  <a:lnTo>
                    <a:pt x="1852300" y="1008195"/>
                  </a:lnTo>
                  <a:cubicBezTo>
                    <a:pt x="1932310" y="1008195"/>
                    <a:pt x="1998350" y="942155"/>
                    <a:pt x="1998350" y="862145"/>
                  </a:cubicBezTo>
                  <a:lnTo>
                    <a:pt x="1998350" y="95250"/>
                  </a:lnTo>
                  <a:cubicBezTo>
                    <a:pt x="1998350" y="58420"/>
                    <a:pt x="1984379" y="25400"/>
                    <a:pt x="1962790" y="0"/>
                  </a:cubicBezTo>
                  <a:cubicBezTo>
                    <a:pt x="1969140" y="16510"/>
                    <a:pt x="1971679" y="34290"/>
                    <a:pt x="1971679" y="52070"/>
                  </a:cubicBezTo>
                  <a:lnTo>
                    <a:pt x="1971679" y="818965"/>
                  </a:lnTo>
                  <a:lnTo>
                    <a:pt x="1971679" y="818965"/>
                  </a:lnTo>
                  <a:close/>
                </a:path>
              </a:pathLst>
            </a:custGeom>
            <a:solidFill>
              <a:srgbClr val="757676"/>
            </a:solidFill>
          </p:spPr>
        </p:sp>
        <p:sp>
          <p:nvSpPr>
            <p:cNvPr id="30" name="Freeform 30"/>
            <p:cNvSpPr/>
            <p:nvPr/>
          </p:nvSpPr>
          <p:spPr>
            <a:xfrm>
              <a:off x="12700" y="12700"/>
              <a:ext cx="2037720" cy="1058995"/>
            </a:xfrm>
            <a:custGeom>
              <a:avLst/>
              <a:gdLst/>
              <a:ahLst/>
              <a:cxnLst/>
              <a:rect l="l" t="t" r="r" b="b"/>
              <a:pathLst>
                <a:path w="2037720" h="1058995">
                  <a:moveTo>
                    <a:pt x="146050" y="1058995"/>
                  </a:moveTo>
                  <a:lnTo>
                    <a:pt x="1891670" y="1058995"/>
                  </a:lnTo>
                  <a:cubicBezTo>
                    <a:pt x="1971680" y="1058995"/>
                    <a:pt x="2037720" y="992955"/>
                    <a:pt x="2037720" y="912945"/>
                  </a:cubicBezTo>
                  <a:lnTo>
                    <a:pt x="2037720" y="146050"/>
                  </a:lnTo>
                  <a:cubicBezTo>
                    <a:pt x="2037720" y="66040"/>
                    <a:pt x="1971680" y="0"/>
                    <a:pt x="1891670" y="0"/>
                  </a:cubicBezTo>
                  <a:lnTo>
                    <a:pt x="146050" y="0"/>
                  </a:lnTo>
                  <a:cubicBezTo>
                    <a:pt x="66040" y="0"/>
                    <a:pt x="0" y="66040"/>
                    <a:pt x="0" y="146050"/>
                  </a:cubicBezTo>
                  <a:lnTo>
                    <a:pt x="0" y="912945"/>
                  </a:lnTo>
                  <a:cubicBezTo>
                    <a:pt x="0" y="994225"/>
                    <a:pt x="66040" y="1058995"/>
                    <a:pt x="146050" y="1058995"/>
                  </a:cubicBezTo>
                  <a:close/>
                </a:path>
              </a:pathLst>
            </a:custGeom>
            <a:solidFill>
              <a:srgbClr val="F3F0EB"/>
            </a:solidFill>
          </p:spPr>
        </p:sp>
        <p:sp>
          <p:nvSpPr>
            <p:cNvPr id="31" name="Freeform 31"/>
            <p:cNvSpPr/>
            <p:nvPr/>
          </p:nvSpPr>
          <p:spPr>
            <a:xfrm>
              <a:off x="0" y="0"/>
              <a:ext cx="2102490" cy="1127575"/>
            </a:xfrm>
            <a:custGeom>
              <a:avLst/>
              <a:gdLst/>
              <a:ahLst/>
              <a:cxnLst/>
              <a:rect l="l" t="t" r="r" b="b"/>
              <a:pathLst>
                <a:path w="2102490" h="1127575">
                  <a:moveTo>
                    <a:pt x="2038990" y="74930"/>
                  </a:moveTo>
                  <a:cubicBezTo>
                    <a:pt x="2011050" y="30480"/>
                    <a:pt x="1961520" y="0"/>
                    <a:pt x="1904370" y="0"/>
                  </a:cubicBezTo>
                  <a:lnTo>
                    <a:pt x="158750" y="0"/>
                  </a:lnTo>
                  <a:cubicBezTo>
                    <a:pt x="71120" y="0"/>
                    <a:pt x="0" y="71120"/>
                    <a:pt x="0" y="158750"/>
                  </a:cubicBezTo>
                  <a:lnTo>
                    <a:pt x="0" y="925645"/>
                  </a:lnTo>
                  <a:cubicBezTo>
                    <a:pt x="0" y="977715"/>
                    <a:pt x="25400" y="1023435"/>
                    <a:pt x="63500" y="1052645"/>
                  </a:cubicBezTo>
                  <a:cubicBezTo>
                    <a:pt x="91440" y="1097095"/>
                    <a:pt x="140970" y="1127575"/>
                    <a:pt x="201269" y="1127575"/>
                  </a:cubicBezTo>
                  <a:lnTo>
                    <a:pt x="1943740" y="1127575"/>
                  </a:lnTo>
                  <a:cubicBezTo>
                    <a:pt x="2031370" y="1127575"/>
                    <a:pt x="2102490" y="1056455"/>
                    <a:pt x="2102490" y="968825"/>
                  </a:cubicBezTo>
                  <a:lnTo>
                    <a:pt x="2102490" y="201930"/>
                  </a:lnTo>
                  <a:cubicBezTo>
                    <a:pt x="2102489" y="149860"/>
                    <a:pt x="2077089" y="104140"/>
                    <a:pt x="2038990" y="74930"/>
                  </a:cubicBezTo>
                  <a:close/>
                  <a:moveTo>
                    <a:pt x="12700" y="925645"/>
                  </a:moveTo>
                  <a:lnTo>
                    <a:pt x="12700" y="158750"/>
                  </a:lnTo>
                  <a:cubicBezTo>
                    <a:pt x="12700" y="78740"/>
                    <a:pt x="78740" y="12700"/>
                    <a:pt x="158750" y="12700"/>
                  </a:cubicBezTo>
                  <a:lnTo>
                    <a:pt x="1904370" y="12700"/>
                  </a:lnTo>
                  <a:cubicBezTo>
                    <a:pt x="1984380" y="12700"/>
                    <a:pt x="2050420" y="78740"/>
                    <a:pt x="2050420" y="158750"/>
                  </a:cubicBezTo>
                  <a:lnTo>
                    <a:pt x="2050420" y="925645"/>
                  </a:lnTo>
                  <a:cubicBezTo>
                    <a:pt x="2050420" y="1005655"/>
                    <a:pt x="1984380" y="1071695"/>
                    <a:pt x="1904370" y="1071695"/>
                  </a:cubicBezTo>
                  <a:lnTo>
                    <a:pt x="158750" y="1071695"/>
                  </a:lnTo>
                  <a:cubicBezTo>
                    <a:pt x="78740" y="1071695"/>
                    <a:pt x="12700" y="1006925"/>
                    <a:pt x="12700" y="925645"/>
                  </a:cubicBezTo>
                  <a:close/>
                  <a:moveTo>
                    <a:pt x="2091060" y="968825"/>
                  </a:moveTo>
                  <a:cubicBezTo>
                    <a:pt x="2091060" y="1048835"/>
                    <a:pt x="2023750" y="1114875"/>
                    <a:pt x="1943740" y="1114875"/>
                  </a:cubicBezTo>
                  <a:lnTo>
                    <a:pt x="201269" y="1114875"/>
                  </a:lnTo>
                  <a:cubicBezTo>
                    <a:pt x="157480" y="1114875"/>
                    <a:pt x="120650" y="1098365"/>
                    <a:pt x="93980" y="1070425"/>
                  </a:cubicBezTo>
                  <a:cubicBezTo>
                    <a:pt x="114300" y="1079315"/>
                    <a:pt x="135890" y="1084395"/>
                    <a:pt x="160020" y="1084395"/>
                  </a:cubicBezTo>
                  <a:lnTo>
                    <a:pt x="1905640" y="1084395"/>
                  </a:lnTo>
                  <a:cubicBezTo>
                    <a:pt x="1993270" y="1084395"/>
                    <a:pt x="2064390" y="1013275"/>
                    <a:pt x="2064390" y="925645"/>
                  </a:cubicBezTo>
                  <a:lnTo>
                    <a:pt x="2064390" y="158750"/>
                  </a:lnTo>
                  <a:cubicBezTo>
                    <a:pt x="2064390" y="140970"/>
                    <a:pt x="2060580" y="123190"/>
                    <a:pt x="2055500" y="106680"/>
                  </a:cubicBezTo>
                  <a:cubicBezTo>
                    <a:pt x="2077090" y="132080"/>
                    <a:pt x="2091060" y="165100"/>
                    <a:pt x="2091060" y="201930"/>
                  </a:cubicBezTo>
                  <a:lnTo>
                    <a:pt x="2091060" y="968825"/>
                  </a:lnTo>
                  <a:cubicBezTo>
                    <a:pt x="2091060" y="968825"/>
                    <a:pt x="2091060" y="968825"/>
                    <a:pt x="2091060" y="968825"/>
                  </a:cubicBezTo>
                  <a:close/>
                </a:path>
              </a:pathLst>
            </a:custGeom>
            <a:solidFill>
              <a:srgbClr val="757676"/>
            </a:solidFill>
          </p:spPr>
        </p:sp>
      </p:grpSp>
      <p:grpSp>
        <p:nvGrpSpPr>
          <p:cNvPr id="32" name="Group 32"/>
          <p:cNvGrpSpPr/>
          <p:nvPr/>
        </p:nvGrpSpPr>
        <p:grpSpPr>
          <a:xfrm>
            <a:off x="9693900" y="2227647"/>
            <a:ext cx="6024084" cy="823276"/>
            <a:chOff x="0" y="0"/>
            <a:chExt cx="14004344" cy="1913890"/>
          </a:xfrm>
        </p:grpSpPr>
        <p:sp>
          <p:nvSpPr>
            <p:cNvPr id="33" name="Freeform 33"/>
            <p:cNvSpPr/>
            <p:nvPr/>
          </p:nvSpPr>
          <p:spPr>
            <a:xfrm>
              <a:off x="0" y="0"/>
              <a:ext cx="14004344" cy="1913890"/>
            </a:xfrm>
            <a:custGeom>
              <a:avLst/>
              <a:gdLst/>
              <a:ahLst/>
              <a:cxnLst/>
              <a:rect l="l" t="t" r="r" b="b"/>
              <a:pathLst>
                <a:path w="14004344" h="1913890">
                  <a:moveTo>
                    <a:pt x="14004344" y="956945"/>
                  </a:moveTo>
                  <a:lnTo>
                    <a:pt x="14004344" y="956945"/>
                  </a:lnTo>
                  <a:cubicBezTo>
                    <a:pt x="14004344" y="1485392"/>
                    <a:pt x="13575973" y="1913890"/>
                    <a:pt x="13047399" y="1913890"/>
                  </a:cubicBezTo>
                  <a:lnTo>
                    <a:pt x="956945" y="1913890"/>
                  </a:lnTo>
                  <a:cubicBezTo>
                    <a:pt x="428371" y="1913890"/>
                    <a:pt x="0" y="1485392"/>
                    <a:pt x="0" y="956945"/>
                  </a:cubicBezTo>
                  <a:lnTo>
                    <a:pt x="0" y="956945"/>
                  </a:lnTo>
                  <a:cubicBezTo>
                    <a:pt x="0" y="428371"/>
                    <a:pt x="428371" y="0"/>
                    <a:pt x="956945" y="0"/>
                  </a:cubicBezTo>
                  <a:lnTo>
                    <a:pt x="13047399" y="0"/>
                  </a:lnTo>
                  <a:cubicBezTo>
                    <a:pt x="13575846" y="0"/>
                    <a:pt x="14004344" y="428371"/>
                    <a:pt x="14004344" y="956945"/>
                  </a:cubicBezTo>
                  <a:close/>
                </a:path>
              </a:pathLst>
            </a:custGeom>
            <a:solidFill>
              <a:srgbClr val="634590"/>
            </a:solidFill>
          </p:spPr>
        </p:sp>
      </p:grpSp>
      <p:sp>
        <p:nvSpPr>
          <p:cNvPr id="34" name="TextBox 34"/>
          <p:cNvSpPr txBox="1"/>
          <p:nvPr/>
        </p:nvSpPr>
        <p:spPr>
          <a:xfrm>
            <a:off x="9830106" y="3043029"/>
            <a:ext cx="5751671" cy="2100471"/>
          </a:xfrm>
          <a:prstGeom prst="rect">
            <a:avLst/>
          </a:prstGeom>
        </p:spPr>
        <p:txBody>
          <a:bodyPr lIns="0" tIns="0" rIns="0" bIns="0" rtlCol="0" anchor="t">
            <a:spAutoFit/>
          </a:bodyPr>
          <a:lstStyle/>
          <a:p>
            <a:pPr>
              <a:lnSpc>
                <a:spcPts val="3360"/>
              </a:lnSpc>
            </a:pPr>
            <a:r>
              <a:rPr lang="en-US" sz="2400" spc="120">
                <a:solidFill>
                  <a:srgbClr val="154161"/>
                </a:solidFill>
                <a:latin typeface="Poppins Medium"/>
              </a:rPr>
              <a:t>Gangguan kepribadian ini menyebabkan penderitanya memiliki pola pikir dan perilaku yang tidak normal dan sulit untuk diubah.</a:t>
            </a:r>
          </a:p>
        </p:txBody>
      </p:sp>
      <p:sp>
        <p:nvSpPr>
          <p:cNvPr id="35" name="TextBox 35"/>
          <p:cNvSpPr txBox="1"/>
          <p:nvPr/>
        </p:nvSpPr>
        <p:spPr>
          <a:xfrm>
            <a:off x="10015425" y="2454099"/>
            <a:ext cx="5208817" cy="408473"/>
          </a:xfrm>
          <a:prstGeom prst="rect">
            <a:avLst/>
          </a:prstGeom>
        </p:spPr>
        <p:txBody>
          <a:bodyPr lIns="0" tIns="0" rIns="0" bIns="0" rtlCol="0" anchor="t">
            <a:spAutoFit/>
          </a:bodyPr>
          <a:lstStyle/>
          <a:p>
            <a:pPr>
              <a:lnSpc>
                <a:spcPts val="2962"/>
              </a:lnSpc>
            </a:pPr>
            <a:r>
              <a:rPr lang="en-US" sz="2962" b="1" spc="148" dirty="0" err="1">
                <a:solidFill>
                  <a:srgbClr val="F3F0EB"/>
                </a:solidFill>
                <a:latin typeface="Poppins Medium" panose="00000600000000000000" pitchFamily="2" charset="0"/>
                <a:cs typeface="Poppins Medium" panose="00000600000000000000" pitchFamily="2" charset="0"/>
              </a:rPr>
              <a:t>Gangguan</a:t>
            </a:r>
            <a:r>
              <a:rPr lang="en-US" sz="2962" b="1" spc="148" dirty="0">
                <a:solidFill>
                  <a:srgbClr val="F3F0EB"/>
                </a:solidFill>
                <a:latin typeface="Poppins Medium" panose="00000600000000000000" pitchFamily="2" charset="0"/>
                <a:cs typeface="Poppins Medium" panose="00000600000000000000" pitchFamily="2" charset="0"/>
              </a:rPr>
              <a:t> </a:t>
            </a:r>
            <a:r>
              <a:rPr lang="en-US" sz="2962" b="1" spc="148" dirty="0" err="1">
                <a:solidFill>
                  <a:srgbClr val="F3F0EB"/>
                </a:solidFill>
                <a:latin typeface="Poppins Medium" panose="00000600000000000000" pitchFamily="2" charset="0"/>
                <a:cs typeface="Poppins Medium" panose="00000600000000000000" pitchFamily="2" charset="0"/>
              </a:rPr>
              <a:t>Kepribadian</a:t>
            </a:r>
            <a:endParaRPr lang="en-US" sz="2962" b="1" spc="148" dirty="0">
              <a:solidFill>
                <a:srgbClr val="F3F0EB"/>
              </a:solidFill>
              <a:latin typeface="Poppins Medium" panose="00000600000000000000" pitchFamily="2" charset="0"/>
              <a:cs typeface="Poppins Medium" panose="00000600000000000000" pitchFamily="2" charset="0"/>
            </a:endParaRPr>
          </a:p>
        </p:txBody>
      </p:sp>
      <p:sp>
        <p:nvSpPr>
          <p:cNvPr id="36" name="TextBox 36"/>
          <p:cNvSpPr txBox="1"/>
          <p:nvPr/>
        </p:nvSpPr>
        <p:spPr>
          <a:xfrm>
            <a:off x="1942758" y="841943"/>
            <a:ext cx="14402484" cy="720613"/>
          </a:xfrm>
          <a:prstGeom prst="rect">
            <a:avLst/>
          </a:prstGeom>
        </p:spPr>
        <p:txBody>
          <a:bodyPr lIns="0" tIns="0" rIns="0" bIns="0" rtlCol="0" anchor="t">
            <a:spAutoFit/>
          </a:bodyPr>
          <a:lstStyle/>
          <a:p>
            <a:pPr algn="ctr">
              <a:lnSpc>
                <a:spcPts val="5500"/>
              </a:lnSpc>
            </a:pPr>
            <a:r>
              <a:rPr lang="en-US" sz="5000">
                <a:solidFill>
                  <a:srgbClr val="154161"/>
                </a:solidFill>
                <a:latin typeface="Neue Einstellung Bold"/>
              </a:rPr>
              <a:t>Macam Gangguan Kesehatan Mental</a:t>
            </a:r>
          </a:p>
        </p:txBody>
      </p:sp>
      <p:pic>
        <p:nvPicPr>
          <p:cNvPr id="37" name="Picture 37">
            <a:hlinkClick r:id="rId4" action="ppaction://hlinksldjump"/>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383879" y="745489"/>
            <a:ext cx="875421" cy="875421"/>
          </a:xfrm>
          <a:prstGeom prst="rect">
            <a:avLst/>
          </a:prstGeom>
        </p:spPr>
      </p:pic>
      <p:pic>
        <p:nvPicPr>
          <p:cNvPr id="38" name="Picture 10">
            <a:hlinkClick r:id="" action="ppaction://hlinkshowjump?jump=previousslide"/>
            <a:extLst>
              <a:ext uri="{FF2B5EF4-FFF2-40B4-BE49-F238E27FC236}">
                <a16:creationId xmlns:a16="http://schemas.microsoft.com/office/drawing/2014/main" id="{EACCA51C-EA2C-D3BB-9323-28D48697146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flipH="1">
            <a:off x="706039" y="8150937"/>
            <a:ext cx="1397485" cy="1397485"/>
          </a:xfrm>
          <a:prstGeom prst="rect">
            <a:avLst/>
          </a:prstGeom>
        </p:spPr>
      </p:pic>
      <p:pic>
        <p:nvPicPr>
          <p:cNvPr id="39" name="Picture 18">
            <a:hlinkClick r:id="" action="ppaction://hlinkshowjump?jump=nextslide"/>
            <a:extLst>
              <a:ext uri="{FF2B5EF4-FFF2-40B4-BE49-F238E27FC236}">
                <a16:creationId xmlns:a16="http://schemas.microsoft.com/office/drawing/2014/main" id="{1D1E39A4-DA05-7F07-E105-5E0295352F8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280915" y="8150937"/>
            <a:ext cx="1397485" cy="1397485"/>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AC1D1"/>
        </a:solidFill>
        <a:effectLst/>
      </p:bgPr>
    </p:bg>
    <p:spTree>
      <p:nvGrpSpPr>
        <p:cNvPr id="1" name=""/>
        <p:cNvGrpSpPr/>
        <p:nvPr/>
      </p:nvGrpSpPr>
      <p:grpSpPr>
        <a:xfrm>
          <a:off x="0" y="0"/>
          <a:ext cx="0" cy="0"/>
          <a:chOff x="0" y="0"/>
          <a:chExt cx="0" cy="0"/>
        </a:xfrm>
      </p:grpSpPr>
      <p:grpSp>
        <p:nvGrpSpPr>
          <p:cNvPr id="2" name="Group 2"/>
          <p:cNvGrpSpPr/>
          <p:nvPr/>
        </p:nvGrpSpPr>
        <p:grpSpPr>
          <a:xfrm>
            <a:off x="9404209" y="5699866"/>
            <a:ext cx="6603466" cy="3541469"/>
            <a:chOff x="0" y="0"/>
            <a:chExt cx="2102490" cy="1127575"/>
          </a:xfrm>
        </p:grpSpPr>
        <p:sp>
          <p:nvSpPr>
            <p:cNvPr id="3" name="Freeform 3"/>
            <p:cNvSpPr/>
            <p:nvPr/>
          </p:nvSpPr>
          <p:spPr>
            <a:xfrm>
              <a:off x="92710" y="106680"/>
              <a:ext cx="1998350" cy="1008195"/>
            </a:xfrm>
            <a:custGeom>
              <a:avLst/>
              <a:gdLst/>
              <a:ahLst/>
              <a:cxnLst/>
              <a:rect l="l" t="t" r="r" b="b"/>
              <a:pathLst>
                <a:path w="1998350" h="1008195">
                  <a:moveTo>
                    <a:pt x="1971679" y="818965"/>
                  </a:moveTo>
                  <a:cubicBezTo>
                    <a:pt x="1971679" y="906595"/>
                    <a:pt x="1895479" y="977715"/>
                    <a:pt x="1814200" y="977715"/>
                  </a:cubicBezTo>
                  <a:lnTo>
                    <a:pt x="66040" y="977715"/>
                  </a:lnTo>
                  <a:cubicBezTo>
                    <a:pt x="43180" y="977715"/>
                    <a:pt x="20320" y="972635"/>
                    <a:pt x="0" y="963745"/>
                  </a:cubicBezTo>
                  <a:cubicBezTo>
                    <a:pt x="26670" y="991685"/>
                    <a:pt x="63500" y="1008195"/>
                    <a:pt x="106864" y="1008195"/>
                  </a:cubicBezTo>
                  <a:lnTo>
                    <a:pt x="1852300" y="1008195"/>
                  </a:lnTo>
                  <a:cubicBezTo>
                    <a:pt x="1932310" y="1008195"/>
                    <a:pt x="1998350" y="942155"/>
                    <a:pt x="1998350" y="862145"/>
                  </a:cubicBezTo>
                  <a:lnTo>
                    <a:pt x="1998350" y="95250"/>
                  </a:lnTo>
                  <a:cubicBezTo>
                    <a:pt x="1998350" y="58420"/>
                    <a:pt x="1984379" y="25400"/>
                    <a:pt x="1962790" y="0"/>
                  </a:cubicBezTo>
                  <a:cubicBezTo>
                    <a:pt x="1969140" y="16510"/>
                    <a:pt x="1971679" y="34290"/>
                    <a:pt x="1971679" y="52070"/>
                  </a:cubicBezTo>
                  <a:lnTo>
                    <a:pt x="1971679" y="818965"/>
                  </a:lnTo>
                  <a:lnTo>
                    <a:pt x="1971679" y="818965"/>
                  </a:lnTo>
                  <a:close/>
                </a:path>
              </a:pathLst>
            </a:custGeom>
            <a:solidFill>
              <a:srgbClr val="757676"/>
            </a:solidFill>
          </p:spPr>
        </p:sp>
        <p:sp>
          <p:nvSpPr>
            <p:cNvPr id="4" name="Freeform 4"/>
            <p:cNvSpPr/>
            <p:nvPr/>
          </p:nvSpPr>
          <p:spPr>
            <a:xfrm>
              <a:off x="12700" y="12700"/>
              <a:ext cx="2037720" cy="1058995"/>
            </a:xfrm>
            <a:custGeom>
              <a:avLst/>
              <a:gdLst/>
              <a:ahLst/>
              <a:cxnLst/>
              <a:rect l="l" t="t" r="r" b="b"/>
              <a:pathLst>
                <a:path w="2037720" h="1058995">
                  <a:moveTo>
                    <a:pt x="146050" y="1058995"/>
                  </a:moveTo>
                  <a:lnTo>
                    <a:pt x="1891670" y="1058995"/>
                  </a:lnTo>
                  <a:cubicBezTo>
                    <a:pt x="1971680" y="1058995"/>
                    <a:pt x="2037720" y="992955"/>
                    <a:pt x="2037720" y="912945"/>
                  </a:cubicBezTo>
                  <a:lnTo>
                    <a:pt x="2037720" y="146050"/>
                  </a:lnTo>
                  <a:cubicBezTo>
                    <a:pt x="2037720" y="66040"/>
                    <a:pt x="1971680" y="0"/>
                    <a:pt x="1891670" y="0"/>
                  </a:cubicBezTo>
                  <a:lnTo>
                    <a:pt x="146050" y="0"/>
                  </a:lnTo>
                  <a:cubicBezTo>
                    <a:pt x="66040" y="0"/>
                    <a:pt x="0" y="66040"/>
                    <a:pt x="0" y="146050"/>
                  </a:cubicBezTo>
                  <a:lnTo>
                    <a:pt x="0" y="912945"/>
                  </a:lnTo>
                  <a:cubicBezTo>
                    <a:pt x="0" y="994225"/>
                    <a:pt x="66040" y="1058995"/>
                    <a:pt x="146050" y="1058995"/>
                  </a:cubicBezTo>
                  <a:close/>
                </a:path>
              </a:pathLst>
            </a:custGeom>
            <a:solidFill>
              <a:srgbClr val="F3F0EB"/>
            </a:solidFill>
          </p:spPr>
        </p:sp>
        <p:sp>
          <p:nvSpPr>
            <p:cNvPr id="5" name="Freeform 5"/>
            <p:cNvSpPr/>
            <p:nvPr/>
          </p:nvSpPr>
          <p:spPr>
            <a:xfrm>
              <a:off x="0" y="0"/>
              <a:ext cx="2102490" cy="1127575"/>
            </a:xfrm>
            <a:custGeom>
              <a:avLst/>
              <a:gdLst/>
              <a:ahLst/>
              <a:cxnLst/>
              <a:rect l="l" t="t" r="r" b="b"/>
              <a:pathLst>
                <a:path w="2102490" h="1127575">
                  <a:moveTo>
                    <a:pt x="2038990" y="74930"/>
                  </a:moveTo>
                  <a:cubicBezTo>
                    <a:pt x="2011050" y="30480"/>
                    <a:pt x="1961520" y="0"/>
                    <a:pt x="1904370" y="0"/>
                  </a:cubicBezTo>
                  <a:lnTo>
                    <a:pt x="158750" y="0"/>
                  </a:lnTo>
                  <a:cubicBezTo>
                    <a:pt x="71120" y="0"/>
                    <a:pt x="0" y="71120"/>
                    <a:pt x="0" y="158750"/>
                  </a:cubicBezTo>
                  <a:lnTo>
                    <a:pt x="0" y="925645"/>
                  </a:lnTo>
                  <a:cubicBezTo>
                    <a:pt x="0" y="977715"/>
                    <a:pt x="25400" y="1023435"/>
                    <a:pt x="63500" y="1052645"/>
                  </a:cubicBezTo>
                  <a:cubicBezTo>
                    <a:pt x="91440" y="1097095"/>
                    <a:pt x="140970" y="1127575"/>
                    <a:pt x="201269" y="1127575"/>
                  </a:cubicBezTo>
                  <a:lnTo>
                    <a:pt x="1943740" y="1127575"/>
                  </a:lnTo>
                  <a:cubicBezTo>
                    <a:pt x="2031370" y="1127575"/>
                    <a:pt x="2102490" y="1056455"/>
                    <a:pt x="2102490" y="968825"/>
                  </a:cubicBezTo>
                  <a:lnTo>
                    <a:pt x="2102490" y="201930"/>
                  </a:lnTo>
                  <a:cubicBezTo>
                    <a:pt x="2102489" y="149860"/>
                    <a:pt x="2077089" y="104140"/>
                    <a:pt x="2038990" y="74930"/>
                  </a:cubicBezTo>
                  <a:close/>
                  <a:moveTo>
                    <a:pt x="12700" y="925645"/>
                  </a:moveTo>
                  <a:lnTo>
                    <a:pt x="12700" y="158750"/>
                  </a:lnTo>
                  <a:cubicBezTo>
                    <a:pt x="12700" y="78740"/>
                    <a:pt x="78740" y="12700"/>
                    <a:pt x="158750" y="12700"/>
                  </a:cubicBezTo>
                  <a:lnTo>
                    <a:pt x="1904370" y="12700"/>
                  </a:lnTo>
                  <a:cubicBezTo>
                    <a:pt x="1984380" y="12700"/>
                    <a:pt x="2050420" y="78740"/>
                    <a:pt x="2050420" y="158750"/>
                  </a:cubicBezTo>
                  <a:lnTo>
                    <a:pt x="2050420" y="925645"/>
                  </a:lnTo>
                  <a:cubicBezTo>
                    <a:pt x="2050420" y="1005655"/>
                    <a:pt x="1984380" y="1071695"/>
                    <a:pt x="1904370" y="1071695"/>
                  </a:cubicBezTo>
                  <a:lnTo>
                    <a:pt x="158750" y="1071695"/>
                  </a:lnTo>
                  <a:cubicBezTo>
                    <a:pt x="78740" y="1071695"/>
                    <a:pt x="12700" y="1006925"/>
                    <a:pt x="12700" y="925645"/>
                  </a:cubicBezTo>
                  <a:close/>
                  <a:moveTo>
                    <a:pt x="2091060" y="968825"/>
                  </a:moveTo>
                  <a:cubicBezTo>
                    <a:pt x="2091060" y="1048835"/>
                    <a:pt x="2023750" y="1114875"/>
                    <a:pt x="1943740" y="1114875"/>
                  </a:cubicBezTo>
                  <a:lnTo>
                    <a:pt x="201269" y="1114875"/>
                  </a:lnTo>
                  <a:cubicBezTo>
                    <a:pt x="157480" y="1114875"/>
                    <a:pt x="120650" y="1098365"/>
                    <a:pt x="93980" y="1070425"/>
                  </a:cubicBezTo>
                  <a:cubicBezTo>
                    <a:pt x="114300" y="1079315"/>
                    <a:pt x="135890" y="1084395"/>
                    <a:pt x="160020" y="1084395"/>
                  </a:cubicBezTo>
                  <a:lnTo>
                    <a:pt x="1905640" y="1084395"/>
                  </a:lnTo>
                  <a:cubicBezTo>
                    <a:pt x="1993270" y="1084395"/>
                    <a:pt x="2064390" y="1013275"/>
                    <a:pt x="2064390" y="925645"/>
                  </a:cubicBezTo>
                  <a:lnTo>
                    <a:pt x="2064390" y="158750"/>
                  </a:lnTo>
                  <a:cubicBezTo>
                    <a:pt x="2064390" y="140970"/>
                    <a:pt x="2060580" y="123190"/>
                    <a:pt x="2055500" y="106680"/>
                  </a:cubicBezTo>
                  <a:cubicBezTo>
                    <a:pt x="2077090" y="132080"/>
                    <a:pt x="2091060" y="165100"/>
                    <a:pt x="2091060" y="201930"/>
                  </a:cubicBezTo>
                  <a:lnTo>
                    <a:pt x="2091060" y="968825"/>
                  </a:lnTo>
                  <a:cubicBezTo>
                    <a:pt x="2091060" y="968825"/>
                    <a:pt x="2091060" y="968825"/>
                    <a:pt x="2091060" y="968825"/>
                  </a:cubicBezTo>
                  <a:close/>
                </a:path>
              </a:pathLst>
            </a:custGeom>
            <a:solidFill>
              <a:srgbClr val="757676"/>
            </a:solidFill>
          </p:spPr>
        </p:sp>
      </p:grpSp>
      <p:grpSp>
        <p:nvGrpSpPr>
          <p:cNvPr id="6" name="Group 6"/>
          <p:cNvGrpSpPr/>
          <p:nvPr/>
        </p:nvGrpSpPr>
        <p:grpSpPr>
          <a:xfrm>
            <a:off x="9693900" y="6007242"/>
            <a:ext cx="6024084" cy="823276"/>
            <a:chOff x="0" y="0"/>
            <a:chExt cx="14004344" cy="1913890"/>
          </a:xfrm>
        </p:grpSpPr>
        <p:sp>
          <p:nvSpPr>
            <p:cNvPr id="7" name="Freeform 7"/>
            <p:cNvSpPr/>
            <p:nvPr/>
          </p:nvSpPr>
          <p:spPr>
            <a:xfrm>
              <a:off x="0" y="0"/>
              <a:ext cx="14004344" cy="1913890"/>
            </a:xfrm>
            <a:custGeom>
              <a:avLst/>
              <a:gdLst/>
              <a:ahLst/>
              <a:cxnLst/>
              <a:rect l="l" t="t" r="r" b="b"/>
              <a:pathLst>
                <a:path w="14004344" h="1913890">
                  <a:moveTo>
                    <a:pt x="14004344" y="956945"/>
                  </a:moveTo>
                  <a:lnTo>
                    <a:pt x="14004344" y="956945"/>
                  </a:lnTo>
                  <a:cubicBezTo>
                    <a:pt x="14004344" y="1485392"/>
                    <a:pt x="13575973" y="1913890"/>
                    <a:pt x="13047399" y="1913890"/>
                  </a:cubicBezTo>
                  <a:lnTo>
                    <a:pt x="956945" y="1913890"/>
                  </a:lnTo>
                  <a:cubicBezTo>
                    <a:pt x="428371" y="1913890"/>
                    <a:pt x="0" y="1485392"/>
                    <a:pt x="0" y="956945"/>
                  </a:cubicBezTo>
                  <a:lnTo>
                    <a:pt x="0" y="956945"/>
                  </a:lnTo>
                  <a:cubicBezTo>
                    <a:pt x="0" y="428371"/>
                    <a:pt x="428371" y="0"/>
                    <a:pt x="956945" y="0"/>
                  </a:cubicBezTo>
                  <a:lnTo>
                    <a:pt x="13047399" y="0"/>
                  </a:lnTo>
                  <a:cubicBezTo>
                    <a:pt x="13575846" y="0"/>
                    <a:pt x="14004344" y="428371"/>
                    <a:pt x="14004344" y="956945"/>
                  </a:cubicBezTo>
                  <a:close/>
                </a:path>
              </a:pathLst>
            </a:custGeom>
            <a:solidFill>
              <a:srgbClr val="3D6473"/>
            </a:solidFill>
          </p:spPr>
        </p:sp>
      </p:grpSp>
      <p:sp>
        <p:nvSpPr>
          <p:cNvPr id="10" name="TextBox 10"/>
          <p:cNvSpPr txBox="1"/>
          <p:nvPr/>
        </p:nvSpPr>
        <p:spPr>
          <a:xfrm>
            <a:off x="9801138" y="7054045"/>
            <a:ext cx="6024084" cy="1681519"/>
          </a:xfrm>
          <a:prstGeom prst="rect">
            <a:avLst/>
          </a:prstGeom>
        </p:spPr>
        <p:txBody>
          <a:bodyPr lIns="0" tIns="0" rIns="0" bIns="0" rtlCol="0" anchor="t">
            <a:spAutoFit/>
          </a:bodyPr>
          <a:lstStyle/>
          <a:p>
            <a:pPr>
              <a:lnSpc>
                <a:spcPts val="3360"/>
              </a:lnSpc>
            </a:pPr>
            <a:r>
              <a:rPr lang="en-US" sz="2400" spc="120">
                <a:solidFill>
                  <a:srgbClr val="154161"/>
                </a:solidFill>
                <a:latin typeface="Poppins Medium"/>
              </a:rPr>
              <a:t>Jenis gangguan mental ini dapat diartikan dapat sebagai kesulitan seseorang dalam menahan diri untuk selalu berbuat agresif.</a:t>
            </a:r>
          </a:p>
        </p:txBody>
      </p:sp>
      <p:sp>
        <p:nvSpPr>
          <p:cNvPr id="11" name="TextBox 11"/>
          <p:cNvSpPr txBox="1"/>
          <p:nvPr/>
        </p:nvSpPr>
        <p:spPr>
          <a:xfrm>
            <a:off x="10015425" y="6233693"/>
            <a:ext cx="4191866" cy="408473"/>
          </a:xfrm>
          <a:prstGeom prst="rect">
            <a:avLst/>
          </a:prstGeom>
        </p:spPr>
        <p:txBody>
          <a:bodyPr lIns="0" tIns="0" rIns="0" bIns="0" rtlCol="0" anchor="t">
            <a:spAutoFit/>
          </a:bodyPr>
          <a:lstStyle/>
          <a:p>
            <a:pPr>
              <a:lnSpc>
                <a:spcPts val="2962"/>
              </a:lnSpc>
            </a:pPr>
            <a:r>
              <a:rPr lang="en-US" sz="2962" b="1" spc="148" dirty="0" err="1">
                <a:solidFill>
                  <a:srgbClr val="F3F0EB"/>
                </a:solidFill>
                <a:latin typeface="Poppins Medium" panose="00000600000000000000" pitchFamily="2" charset="0"/>
                <a:cs typeface="Poppins Medium" panose="00000600000000000000" pitchFamily="2" charset="0"/>
              </a:rPr>
              <a:t>Kontrol</a:t>
            </a:r>
            <a:r>
              <a:rPr lang="en-US" sz="2962" b="1" spc="148" dirty="0">
                <a:solidFill>
                  <a:srgbClr val="F3F0EB"/>
                </a:solidFill>
                <a:latin typeface="Poppins Medium" panose="00000600000000000000" pitchFamily="2" charset="0"/>
                <a:cs typeface="Poppins Medium" panose="00000600000000000000" pitchFamily="2" charset="0"/>
              </a:rPr>
              <a:t> </a:t>
            </a:r>
            <a:r>
              <a:rPr lang="en-US" sz="2962" b="1" spc="148" dirty="0" err="1">
                <a:solidFill>
                  <a:srgbClr val="F3F0EB"/>
                </a:solidFill>
                <a:latin typeface="Poppins Medium" panose="00000600000000000000" pitchFamily="2" charset="0"/>
                <a:cs typeface="Poppins Medium" panose="00000600000000000000" pitchFamily="2" charset="0"/>
              </a:rPr>
              <a:t>Impuls</a:t>
            </a:r>
            <a:endParaRPr lang="en-US" sz="2962" b="1" spc="148" dirty="0">
              <a:solidFill>
                <a:srgbClr val="F3F0EB"/>
              </a:solidFill>
              <a:latin typeface="Poppins Medium" panose="00000600000000000000" pitchFamily="2" charset="0"/>
              <a:cs typeface="Poppins Medium" panose="00000600000000000000" pitchFamily="2" charset="0"/>
            </a:endParaRPr>
          </a:p>
        </p:txBody>
      </p:sp>
      <p:grpSp>
        <p:nvGrpSpPr>
          <p:cNvPr id="12" name="Group 12"/>
          <p:cNvGrpSpPr/>
          <p:nvPr/>
        </p:nvGrpSpPr>
        <p:grpSpPr>
          <a:xfrm>
            <a:off x="2200667" y="5699866"/>
            <a:ext cx="6603466" cy="3541469"/>
            <a:chOff x="0" y="0"/>
            <a:chExt cx="2102490" cy="1127575"/>
          </a:xfrm>
        </p:grpSpPr>
        <p:sp>
          <p:nvSpPr>
            <p:cNvPr id="13" name="Freeform 13"/>
            <p:cNvSpPr/>
            <p:nvPr/>
          </p:nvSpPr>
          <p:spPr>
            <a:xfrm>
              <a:off x="92710" y="106680"/>
              <a:ext cx="1998350" cy="1008195"/>
            </a:xfrm>
            <a:custGeom>
              <a:avLst/>
              <a:gdLst/>
              <a:ahLst/>
              <a:cxnLst/>
              <a:rect l="l" t="t" r="r" b="b"/>
              <a:pathLst>
                <a:path w="1998350" h="1008195">
                  <a:moveTo>
                    <a:pt x="1971679" y="818965"/>
                  </a:moveTo>
                  <a:cubicBezTo>
                    <a:pt x="1971679" y="906595"/>
                    <a:pt x="1895479" y="977715"/>
                    <a:pt x="1814200" y="977715"/>
                  </a:cubicBezTo>
                  <a:lnTo>
                    <a:pt x="66040" y="977715"/>
                  </a:lnTo>
                  <a:cubicBezTo>
                    <a:pt x="43180" y="977715"/>
                    <a:pt x="20320" y="972635"/>
                    <a:pt x="0" y="963745"/>
                  </a:cubicBezTo>
                  <a:cubicBezTo>
                    <a:pt x="26670" y="991685"/>
                    <a:pt x="63500" y="1008195"/>
                    <a:pt x="106864" y="1008195"/>
                  </a:cubicBezTo>
                  <a:lnTo>
                    <a:pt x="1852300" y="1008195"/>
                  </a:lnTo>
                  <a:cubicBezTo>
                    <a:pt x="1932310" y="1008195"/>
                    <a:pt x="1998350" y="942155"/>
                    <a:pt x="1998350" y="862145"/>
                  </a:cubicBezTo>
                  <a:lnTo>
                    <a:pt x="1998350" y="95250"/>
                  </a:lnTo>
                  <a:cubicBezTo>
                    <a:pt x="1998350" y="58420"/>
                    <a:pt x="1984379" y="25400"/>
                    <a:pt x="1962790" y="0"/>
                  </a:cubicBezTo>
                  <a:cubicBezTo>
                    <a:pt x="1969140" y="16510"/>
                    <a:pt x="1971679" y="34290"/>
                    <a:pt x="1971679" y="52070"/>
                  </a:cubicBezTo>
                  <a:lnTo>
                    <a:pt x="1971679" y="818965"/>
                  </a:lnTo>
                  <a:lnTo>
                    <a:pt x="1971679" y="818965"/>
                  </a:lnTo>
                  <a:close/>
                </a:path>
              </a:pathLst>
            </a:custGeom>
            <a:solidFill>
              <a:srgbClr val="757676"/>
            </a:solidFill>
          </p:spPr>
        </p:sp>
        <p:sp>
          <p:nvSpPr>
            <p:cNvPr id="14" name="Freeform 14"/>
            <p:cNvSpPr/>
            <p:nvPr/>
          </p:nvSpPr>
          <p:spPr>
            <a:xfrm>
              <a:off x="12700" y="12700"/>
              <a:ext cx="2037720" cy="1058995"/>
            </a:xfrm>
            <a:custGeom>
              <a:avLst/>
              <a:gdLst/>
              <a:ahLst/>
              <a:cxnLst/>
              <a:rect l="l" t="t" r="r" b="b"/>
              <a:pathLst>
                <a:path w="2037720" h="1058995">
                  <a:moveTo>
                    <a:pt x="146050" y="1058995"/>
                  </a:moveTo>
                  <a:lnTo>
                    <a:pt x="1891670" y="1058995"/>
                  </a:lnTo>
                  <a:cubicBezTo>
                    <a:pt x="1971680" y="1058995"/>
                    <a:pt x="2037720" y="992955"/>
                    <a:pt x="2037720" y="912945"/>
                  </a:cubicBezTo>
                  <a:lnTo>
                    <a:pt x="2037720" y="146050"/>
                  </a:lnTo>
                  <a:cubicBezTo>
                    <a:pt x="2037720" y="66040"/>
                    <a:pt x="1971680" y="0"/>
                    <a:pt x="1891670" y="0"/>
                  </a:cubicBezTo>
                  <a:lnTo>
                    <a:pt x="146050" y="0"/>
                  </a:lnTo>
                  <a:cubicBezTo>
                    <a:pt x="66040" y="0"/>
                    <a:pt x="0" y="66040"/>
                    <a:pt x="0" y="146050"/>
                  </a:cubicBezTo>
                  <a:lnTo>
                    <a:pt x="0" y="912945"/>
                  </a:lnTo>
                  <a:cubicBezTo>
                    <a:pt x="0" y="994225"/>
                    <a:pt x="66040" y="1058995"/>
                    <a:pt x="146050" y="1058995"/>
                  </a:cubicBezTo>
                  <a:close/>
                </a:path>
              </a:pathLst>
            </a:custGeom>
            <a:solidFill>
              <a:srgbClr val="F3F0EB"/>
            </a:solidFill>
          </p:spPr>
        </p:sp>
        <p:sp>
          <p:nvSpPr>
            <p:cNvPr id="15" name="Freeform 15"/>
            <p:cNvSpPr/>
            <p:nvPr/>
          </p:nvSpPr>
          <p:spPr>
            <a:xfrm>
              <a:off x="0" y="0"/>
              <a:ext cx="2102490" cy="1127575"/>
            </a:xfrm>
            <a:custGeom>
              <a:avLst/>
              <a:gdLst/>
              <a:ahLst/>
              <a:cxnLst/>
              <a:rect l="l" t="t" r="r" b="b"/>
              <a:pathLst>
                <a:path w="2102490" h="1127575">
                  <a:moveTo>
                    <a:pt x="2038990" y="74930"/>
                  </a:moveTo>
                  <a:cubicBezTo>
                    <a:pt x="2011050" y="30480"/>
                    <a:pt x="1961520" y="0"/>
                    <a:pt x="1904370" y="0"/>
                  </a:cubicBezTo>
                  <a:lnTo>
                    <a:pt x="158750" y="0"/>
                  </a:lnTo>
                  <a:cubicBezTo>
                    <a:pt x="71120" y="0"/>
                    <a:pt x="0" y="71120"/>
                    <a:pt x="0" y="158750"/>
                  </a:cubicBezTo>
                  <a:lnTo>
                    <a:pt x="0" y="925645"/>
                  </a:lnTo>
                  <a:cubicBezTo>
                    <a:pt x="0" y="977715"/>
                    <a:pt x="25400" y="1023435"/>
                    <a:pt x="63500" y="1052645"/>
                  </a:cubicBezTo>
                  <a:cubicBezTo>
                    <a:pt x="91440" y="1097095"/>
                    <a:pt x="140970" y="1127575"/>
                    <a:pt x="201269" y="1127575"/>
                  </a:cubicBezTo>
                  <a:lnTo>
                    <a:pt x="1943740" y="1127575"/>
                  </a:lnTo>
                  <a:cubicBezTo>
                    <a:pt x="2031370" y="1127575"/>
                    <a:pt x="2102490" y="1056455"/>
                    <a:pt x="2102490" y="968825"/>
                  </a:cubicBezTo>
                  <a:lnTo>
                    <a:pt x="2102490" y="201930"/>
                  </a:lnTo>
                  <a:cubicBezTo>
                    <a:pt x="2102489" y="149860"/>
                    <a:pt x="2077089" y="104140"/>
                    <a:pt x="2038990" y="74930"/>
                  </a:cubicBezTo>
                  <a:close/>
                  <a:moveTo>
                    <a:pt x="12700" y="925645"/>
                  </a:moveTo>
                  <a:lnTo>
                    <a:pt x="12700" y="158750"/>
                  </a:lnTo>
                  <a:cubicBezTo>
                    <a:pt x="12700" y="78740"/>
                    <a:pt x="78740" y="12700"/>
                    <a:pt x="158750" y="12700"/>
                  </a:cubicBezTo>
                  <a:lnTo>
                    <a:pt x="1904370" y="12700"/>
                  </a:lnTo>
                  <a:cubicBezTo>
                    <a:pt x="1984380" y="12700"/>
                    <a:pt x="2050420" y="78740"/>
                    <a:pt x="2050420" y="158750"/>
                  </a:cubicBezTo>
                  <a:lnTo>
                    <a:pt x="2050420" y="925645"/>
                  </a:lnTo>
                  <a:cubicBezTo>
                    <a:pt x="2050420" y="1005655"/>
                    <a:pt x="1984380" y="1071695"/>
                    <a:pt x="1904370" y="1071695"/>
                  </a:cubicBezTo>
                  <a:lnTo>
                    <a:pt x="158750" y="1071695"/>
                  </a:lnTo>
                  <a:cubicBezTo>
                    <a:pt x="78740" y="1071695"/>
                    <a:pt x="12700" y="1006925"/>
                    <a:pt x="12700" y="925645"/>
                  </a:cubicBezTo>
                  <a:close/>
                  <a:moveTo>
                    <a:pt x="2091060" y="968825"/>
                  </a:moveTo>
                  <a:cubicBezTo>
                    <a:pt x="2091060" y="1048835"/>
                    <a:pt x="2023750" y="1114875"/>
                    <a:pt x="1943740" y="1114875"/>
                  </a:cubicBezTo>
                  <a:lnTo>
                    <a:pt x="201269" y="1114875"/>
                  </a:lnTo>
                  <a:cubicBezTo>
                    <a:pt x="157480" y="1114875"/>
                    <a:pt x="120650" y="1098365"/>
                    <a:pt x="93980" y="1070425"/>
                  </a:cubicBezTo>
                  <a:cubicBezTo>
                    <a:pt x="114300" y="1079315"/>
                    <a:pt x="135890" y="1084395"/>
                    <a:pt x="160020" y="1084395"/>
                  </a:cubicBezTo>
                  <a:lnTo>
                    <a:pt x="1905640" y="1084395"/>
                  </a:lnTo>
                  <a:cubicBezTo>
                    <a:pt x="1993270" y="1084395"/>
                    <a:pt x="2064390" y="1013275"/>
                    <a:pt x="2064390" y="925645"/>
                  </a:cubicBezTo>
                  <a:lnTo>
                    <a:pt x="2064390" y="158750"/>
                  </a:lnTo>
                  <a:cubicBezTo>
                    <a:pt x="2064390" y="140970"/>
                    <a:pt x="2060580" y="123190"/>
                    <a:pt x="2055500" y="106680"/>
                  </a:cubicBezTo>
                  <a:cubicBezTo>
                    <a:pt x="2077090" y="132080"/>
                    <a:pt x="2091060" y="165100"/>
                    <a:pt x="2091060" y="201930"/>
                  </a:cubicBezTo>
                  <a:lnTo>
                    <a:pt x="2091060" y="968825"/>
                  </a:lnTo>
                  <a:cubicBezTo>
                    <a:pt x="2091060" y="968825"/>
                    <a:pt x="2091060" y="968825"/>
                    <a:pt x="2091060" y="968825"/>
                  </a:cubicBezTo>
                  <a:close/>
                </a:path>
              </a:pathLst>
            </a:custGeom>
            <a:solidFill>
              <a:srgbClr val="757676"/>
            </a:solidFill>
          </p:spPr>
        </p:sp>
      </p:grpSp>
      <p:grpSp>
        <p:nvGrpSpPr>
          <p:cNvPr id="16" name="Group 16"/>
          <p:cNvGrpSpPr/>
          <p:nvPr/>
        </p:nvGrpSpPr>
        <p:grpSpPr>
          <a:xfrm>
            <a:off x="2490359" y="6007242"/>
            <a:ext cx="6024084" cy="823276"/>
            <a:chOff x="0" y="0"/>
            <a:chExt cx="14004344" cy="1913890"/>
          </a:xfrm>
        </p:grpSpPr>
        <p:sp>
          <p:nvSpPr>
            <p:cNvPr id="17" name="Freeform 17"/>
            <p:cNvSpPr/>
            <p:nvPr/>
          </p:nvSpPr>
          <p:spPr>
            <a:xfrm>
              <a:off x="0" y="0"/>
              <a:ext cx="14004344" cy="1913890"/>
            </a:xfrm>
            <a:custGeom>
              <a:avLst/>
              <a:gdLst/>
              <a:ahLst/>
              <a:cxnLst/>
              <a:rect l="l" t="t" r="r" b="b"/>
              <a:pathLst>
                <a:path w="14004344" h="1913890">
                  <a:moveTo>
                    <a:pt x="14004344" y="956945"/>
                  </a:moveTo>
                  <a:lnTo>
                    <a:pt x="14004344" y="956945"/>
                  </a:lnTo>
                  <a:cubicBezTo>
                    <a:pt x="14004344" y="1485392"/>
                    <a:pt x="13575973" y="1913890"/>
                    <a:pt x="13047399" y="1913890"/>
                  </a:cubicBezTo>
                  <a:lnTo>
                    <a:pt x="956945" y="1913890"/>
                  </a:lnTo>
                  <a:cubicBezTo>
                    <a:pt x="428371" y="1913890"/>
                    <a:pt x="0" y="1485392"/>
                    <a:pt x="0" y="956945"/>
                  </a:cubicBezTo>
                  <a:lnTo>
                    <a:pt x="0" y="956945"/>
                  </a:lnTo>
                  <a:cubicBezTo>
                    <a:pt x="0" y="428371"/>
                    <a:pt x="428371" y="0"/>
                    <a:pt x="956945" y="0"/>
                  </a:cubicBezTo>
                  <a:lnTo>
                    <a:pt x="13047399" y="0"/>
                  </a:lnTo>
                  <a:cubicBezTo>
                    <a:pt x="13575846" y="0"/>
                    <a:pt x="14004344" y="428371"/>
                    <a:pt x="14004344" y="956945"/>
                  </a:cubicBezTo>
                  <a:close/>
                </a:path>
              </a:pathLst>
            </a:custGeom>
            <a:solidFill>
              <a:srgbClr val="3D6473"/>
            </a:solidFill>
          </p:spPr>
        </p:sp>
      </p:grpSp>
      <p:sp>
        <p:nvSpPr>
          <p:cNvPr id="18" name="TextBox 18"/>
          <p:cNvSpPr txBox="1"/>
          <p:nvPr/>
        </p:nvSpPr>
        <p:spPr>
          <a:xfrm>
            <a:off x="2645670" y="6844569"/>
            <a:ext cx="5751671" cy="2100471"/>
          </a:xfrm>
          <a:prstGeom prst="rect">
            <a:avLst/>
          </a:prstGeom>
        </p:spPr>
        <p:txBody>
          <a:bodyPr lIns="0" tIns="0" rIns="0" bIns="0" rtlCol="0" anchor="t">
            <a:spAutoFit/>
          </a:bodyPr>
          <a:lstStyle/>
          <a:p>
            <a:pPr>
              <a:lnSpc>
                <a:spcPts val="3360"/>
              </a:lnSpc>
            </a:pPr>
            <a:r>
              <a:rPr lang="en-US" sz="2400" spc="120">
                <a:solidFill>
                  <a:srgbClr val="154161"/>
                </a:solidFill>
                <a:latin typeface="Poppins Medium"/>
              </a:rPr>
              <a:t>Gangguan mental ini disebabkan oleh kejadian traumatis yang menyebabkan penderita akan histeris bila melihat kejadian sama atau hampir mirip terjadi. </a:t>
            </a:r>
          </a:p>
        </p:txBody>
      </p:sp>
      <p:sp>
        <p:nvSpPr>
          <p:cNvPr id="19" name="TextBox 19"/>
          <p:cNvSpPr txBox="1"/>
          <p:nvPr/>
        </p:nvSpPr>
        <p:spPr>
          <a:xfrm>
            <a:off x="2665552" y="6232347"/>
            <a:ext cx="5911966" cy="394852"/>
          </a:xfrm>
          <a:prstGeom prst="rect">
            <a:avLst/>
          </a:prstGeom>
        </p:spPr>
        <p:txBody>
          <a:bodyPr wrap="square" lIns="0" tIns="0" rIns="0" bIns="0" rtlCol="0" anchor="t">
            <a:spAutoFit/>
          </a:bodyPr>
          <a:lstStyle/>
          <a:p>
            <a:pPr>
              <a:lnSpc>
                <a:spcPts val="2962"/>
              </a:lnSpc>
            </a:pPr>
            <a:r>
              <a:rPr lang="en-US" sz="2962" b="1" spc="148" dirty="0" err="1">
                <a:solidFill>
                  <a:srgbClr val="F3F0EB"/>
                </a:solidFill>
                <a:latin typeface="Poppins Medium" panose="00000600000000000000" pitchFamily="2" charset="0"/>
                <a:cs typeface="Poppins Medium" panose="00000600000000000000" pitchFamily="2" charset="0"/>
              </a:rPr>
              <a:t>Stres</a:t>
            </a:r>
            <a:r>
              <a:rPr lang="en-US" sz="2962" b="1" spc="148" dirty="0">
                <a:solidFill>
                  <a:srgbClr val="F3F0EB"/>
                </a:solidFill>
                <a:latin typeface="Poppins Medium" panose="00000600000000000000" pitchFamily="2" charset="0"/>
                <a:cs typeface="Poppins Medium" panose="00000600000000000000" pitchFamily="2" charset="0"/>
              </a:rPr>
              <a:t> </a:t>
            </a:r>
            <a:r>
              <a:rPr lang="en-US" sz="2962" b="1" spc="148" dirty="0" err="1">
                <a:solidFill>
                  <a:srgbClr val="F3F0EB"/>
                </a:solidFill>
                <a:latin typeface="Poppins Medium" panose="00000600000000000000" pitchFamily="2" charset="0"/>
                <a:cs typeface="Poppins Medium" panose="00000600000000000000" pitchFamily="2" charset="0"/>
              </a:rPr>
              <a:t>Pasca</a:t>
            </a:r>
            <a:r>
              <a:rPr lang="en-US" sz="2962" b="1" spc="148" dirty="0">
                <a:solidFill>
                  <a:srgbClr val="F3F0EB"/>
                </a:solidFill>
                <a:latin typeface="Poppins Medium" panose="00000600000000000000" pitchFamily="2" charset="0"/>
                <a:cs typeface="Poppins Medium" panose="00000600000000000000" pitchFamily="2" charset="0"/>
              </a:rPr>
              <a:t>-Trauma (PTSD)</a:t>
            </a:r>
          </a:p>
        </p:txBody>
      </p:sp>
      <p:grpSp>
        <p:nvGrpSpPr>
          <p:cNvPr id="20" name="Group 20"/>
          <p:cNvGrpSpPr/>
          <p:nvPr/>
        </p:nvGrpSpPr>
        <p:grpSpPr>
          <a:xfrm>
            <a:off x="2200667" y="1920271"/>
            <a:ext cx="6603466" cy="3541469"/>
            <a:chOff x="0" y="0"/>
            <a:chExt cx="2102490" cy="1127575"/>
          </a:xfrm>
        </p:grpSpPr>
        <p:sp>
          <p:nvSpPr>
            <p:cNvPr id="21" name="Freeform 21"/>
            <p:cNvSpPr/>
            <p:nvPr/>
          </p:nvSpPr>
          <p:spPr>
            <a:xfrm>
              <a:off x="92710" y="106680"/>
              <a:ext cx="1998350" cy="1008195"/>
            </a:xfrm>
            <a:custGeom>
              <a:avLst/>
              <a:gdLst/>
              <a:ahLst/>
              <a:cxnLst/>
              <a:rect l="l" t="t" r="r" b="b"/>
              <a:pathLst>
                <a:path w="1998350" h="1008195">
                  <a:moveTo>
                    <a:pt x="1971679" y="818965"/>
                  </a:moveTo>
                  <a:cubicBezTo>
                    <a:pt x="1971679" y="906595"/>
                    <a:pt x="1895479" y="977715"/>
                    <a:pt x="1814200" y="977715"/>
                  </a:cubicBezTo>
                  <a:lnTo>
                    <a:pt x="66040" y="977715"/>
                  </a:lnTo>
                  <a:cubicBezTo>
                    <a:pt x="43180" y="977715"/>
                    <a:pt x="20320" y="972635"/>
                    <a:pt x="0" y="963745"/>
                  </a:cubicBezTo>
                  <a:cubicBezTo>
                    <a:pt x="26670" y="991685"/>
                    <a:pt x="63500" y="1008195"/>
                    <a:pt x="106864" y="1008195"/>
                  </a:cubicBezTo>
                  <a:lnTo>
                    <a:pt x="1852300" y="1008195"/>
                  </a:lnTo>
                  <a:cubicBezTo>
                    <a:pt x="1932310" y="1008195"/>
                    <a:pt x="1998350" y="942155"/>
                    <a:pt x="1998350" y="862145"/>
                  </a:cubicBezTo>
                  <a:lnTo>
                    <a:pt x="1998350" y="95250"/>
                  </a:lnTo>
                  <a:cubicBezTo>
                    <a:pt x="1998350" y="58420"/>
                    <a:pt x="1984379" y="25400"/>
                    <a:pt x="1962790" y="0"/>
                  </a:cubicBezTo>
                  <a:cubicBezTo>
                    <a:pt x="1969140" y="16510"/>
                    <a:pt x="1971679" y="34290"/>
                    <a:pt x="1971679" y="52070"/>
                  </a:cubicBezTo>
                  <a:lnTo>
                    <a:pt x="1971679" y="818965"/>
                  </a:lnTo>
                  <a:lnTo>
                    <a:pt x="1971679" y="818965"/>
                  </a:lnTo>
                  <a:close/>
                </a:path>
              </a:pathLst>
            </a:custGeom>
            <a:solidFill>
              <a:srgbClr val="757676"/>
            </a:solidFill>
          </p:spPr>
        </p:sp>
        <p:sp>
          <p:nvSpPr>
            <p:cNvPr id="22" name="Freeform 22"/>
            <p:cNvSpPr/>
            <p:nvPr/>
          </p:nvSpPr>
          <p:spPr>
            <a:xfrm>
              <a:off x="12700" y="12700"/>
              <a:ext cx="2037720" cy="1058995"/>
            </a:xfrm>
            <a:custGeom>
              <a:avLst/>
              <a:gdLst/>
              <a:ahLst/>
              <a:cxnLst/>
              <a:rect l="l" t="t" r="r" b="b"/>
              <a:pathLst>
                <a:path w="2037720" h="1058995">
                  <a:moveTo>
                    <a:pt x="146050" y="1058995"/>
                  </a:moveTo>
                  <a:lnTo>
                    <a:pt x="1891670" y="1058995"/>
                  </a:lnTo>
                  <a:cubicBezTo>
                    <a:pt x="1971680" y="1058995"/>
                    <a:pt x="2037720" y="992955"/>
                    <a:pt x="2037720" y="912945"/>
                  </a:cubicBezTo>
                  <a:lnTo>
                    <a:pt x="2037720" y="146050"/>
                  </a:lnTo>
                  <a:cubicBezTo>
                    <a:pt x="2037720" y="66040"/>
                    <a:pt x="1971680" y="0"/>
                    <a:pt x="1891670" y="0"/>
                  </a:cubicBezTo>
                  <a:lnTo>
                    <a:pt x="146050" y="0"/>
                  </a:lnTo>
                  <a:cubicBezTo>
                    <a:pt x="66040" y="0"/>
                    <a:pt x="0" y="66040"/>
                    <a:pt x="0" y="146050"/>
                  </a:cubicBezTo>
                  <a:lnTo>
                    <a:pt x="0" y="912945"/>
                  </a:lnTo>
                  <a:cubicBezTo>
                    <a:pt x="0" y="994225"/>
                    <a:pt x="66040" y="1058995"/>
                    <a:pt x="146050" y="1058995"/>
                  </a:cubicBezTo>
                  <a:close/>
                </a:path>
              </a:pathLst>
            </a:custGeom>
            <a:solidFill>
              <a:srgbClr val="F3F0EB"/>
            </a:solidFill>
          </p:spPr>
        </p:sp>
        <p:sp>
          <p:nvSpPr>
            <p:cNvPr id="23" name="Freeform 23"/>
            <p:cNvSpPr/>
            <p:nvPr/>
          </p:nvSpPr>
          <p:spPr>
            <a:xfrm>
              <a:off x="0" y="0"/>
              <a:ext cx="2102490" cy="1127575"/>
            </a:xfrm>
            <a:custGeom>
              <a:avLst/>
              <a:gdLst/>
              <a:ahLst/>
              <a:cxnLst/>
              <a:rect l="l" t="t" r="r" b="b"/>
              <a:pathLst>
                <a:path w="2102490" h="1127575">
                  <a:moveTo>
                    <a:pt x="2038990" y="74930"/>
                  </a:moveTo>
                  <a:cubicBezTo>
                    <a:pt x="2011050" y="30480"/>
                    <a:pt x="1961520" y="0"/>
                    <a:pt x="1904370" y="0"/>
                  </a:cubicBezTo>
                  <a:lnTo>
                    <a:pt x="158750" y="0"/>
                  </a:lnTo>
                  <a:cubicBezTo>
                    <a:pt x="71120" y="0"/>
                    <a:pt x="0" y="71120"/>
                    <a:pt x="0" y="158750"/>
                  </a:cubicBezTo>
                  <a:lnTo>
                    <a:pt x="0" y="925645"/>
                  </a:lnTo>
                  <a:cubicBezTo>
                    <a:pt x="0" y="977715"/>
                    <a:pt x="25400" y="1023435"/>
                    <a:pt x="63500" y="1052645"/>
                  </a:cubicBezTo>
                  <a:cubicBezTo>
                    <a:pt x="91440" y="1097095"/>
                    <a:pt x="140970" y="1127575"/>
                    <a:pt x="201269" y="1127575"/>
                  </a:cubicBezTo>
                  <a:lnTo>
                    <a:pt x="1943740" y="1127575"/>
                  </a:lnTo>
                  <a:cubicBezTo>
                    <a:pt x="2031370" y="1127575"/>
                    <a:pt x="2102490" y="1056455"/>
                    <a:pt x="2102490" y="968825"/>
                  </a:cubicBezTo>
                  <a:lnTo>
                    <a:pt x="2102490" y="201930"/>
                  </a:lnTo>
                  <a:cubicBezTo>
                    <a:pt x="2102489" y="149860"/>
                    <a:pt x="2077089" y="104140"/>
                    <a:pt x="2038990" y="74930"/>
                  </a:cubicBezTo>
                  <a:close/>
                  <a:moveTo>
                    <a:pt x="12700" y="925645"/>
                  </a:moveTo>
                  <a:lnTo>
                    <a:pt x="12700" y="158750"/>
                  </a:lnTo>
                  <a:cubicBezTo>
                    <a:pt x="12700" y="78740"/>
                    <a:pt x="78740" y="12700"/>
                    <a:pt x="158750" y="12700"/>
                  </a:cubicBezTo>
                  <a:lnTo>
                    <a:pt x="1904370" y="12700"/>
                  </a:lnTo>
                  <a:cubicBezTo>
                    <a:pt x="1984380" y="12700"/>
                    <a:pt x="2050420" y="78740"/>
                    <a:pt x="2050420" y="158750"/>
                  </a:cubicBezTo>
                  <a:lnTo>
                    <a:pt x="2050420" y="925645"/>
                  </a:lnTo>
                  <a:cubicBezTo>
                    <a:pt x="2050420" y="1005655"/>
                    <a:pt x="1984380" y="1071695"/>
                    <a:pt x="1904370" y="1071695"/>
                  </a:cubicBezTo>
                  <a:lnTo>
                    <a:pt x="158750" y="1071695"/>
                  </a:lnTo>
                  <a:cubicBezTo>
                    <a:pt x="78740" y="1071695"/>
                    <a:pt x="12700" y="1006925"/>
                    <a:pt x="12700" y="925645"/>
                  </a:cubicBezTo>
                  <a:close/>
                  <a:moveTo>
                    <a:pt x="2091060" y="968825"/>
                  </a:moveTo>
                  <a:cubicBezTo>
                    <a:pt x="2091060" y="1048835"/>
                    <a:pt x="2023750" y="1114875"/>
                    <a:pt x="1943740" y="1114875"/>
                  </a:cubicBezTo>
                  <a:lnTo>
                    <a:pt x="201269" y="1114875"/>
                  </a:lnTo>
                  <a:cubicBezTo>
                    <a:pt x="157480" y="1114875"/>
                    <a:pt x="120650" y="1098365"/>
                    <a:pt x="93980" y="1070425"/>
                  </a:cubicBezTo>
                  <a:cubicBezTo>
                    <a:pt x="114300" y="1079315"/>
                    <a:pt x="135890" y="1084395"/>
                    <a:pt x="160020" y="1084395"/>
                  </a:cubicBezTo>
                  <a:lnTo>
                    <a:pt x="1905640" y="1084395"/>
                  </a:lnTo>
                  <a:cubicBezTo>
                    <a:pt x="1993270" y="1084395"/>
                    <a:pt x="2064390" y="1013275"/>
                    <a:pt x="2064390" y="925645"/>
                  </a:cubicBezTo>
                  <a:lnTo>
                    <a:pt x="2064390" y="158750"/>
                  </a:lnTo>
                  <a:cubicBezTo>
                    <a:pt x="2064390" y="140970"/>
                    <a:pt x="2060580" y="123190"/>
                    <a:pt x="2055500" y="106680"/>
                  </a:cubicBezTo>
                  <a:cubicBezTo>
                    <a:pt x="2077090" y="132080"/>
                    <a:pt x="2091060" y="165100"/>
                    <a:pt x="2091060" y="201930"/>
                  </a:cubicBezTo>
                  <a:lnTo>
                    <a:pt x="2091060" y="968825"/>
                  </a:lnTo>
                  <a:cubicBezTo>
                    <a:pt x="2091060" y="968825"/>
                    <a:pt x="2091060" y="968825"/>
                    <a:pt x="2091060" y="968825"/>
                  </a:cubicBezTo>
                  <a:close/>
                </a:path>
              </a:pathLst>
            </a:custGeom>
            <a:solidFill>
              <a:srgbClr val="757676"/>
            </a:solidFill>
          </p:spPr>
        </p:sp>
      </p:grpSp>
      <p:grpSp>
        <p:nvGrpSpPr>
          <p:cNvPr id="24" name="Group 24"/>
          <p:cNvGrpSpPr/>
          <p:nvPr/>
        </p:nvGrpSpPr>
        <p:grpSpPr>
          <a:xfrm>
            <a:off x="2490359" y="2227647"/>
            <a:ext cx="6024084" cy="823276"/>
            <a:chOff x="0" y="0"/>
            <a:chExt cx="14004344" cy="1913890"/>
          </a:xfrm>
        </p:grpSpPr>
        <p:sp>
          <p:nvSpPr>
            <p:cNvPr id="25" name="Freeform 25"/>
            <p:cNvSpPr/>
            <p:nvPr/>
          </p:nvSpPr>
          <p:spPr>
            <a:xfrm>
              <a:off x="0" y="0"/>
              <a:ext cx="14004344" cy="1913890"/>
            </a:xfrm>
            <a:custGeom>
              <a:avLst/>
              <a:gdLst/>
              <a:ahLst/>
              <a:cxnLst/>
              <a:rect l="l" t="t" r="r" b="b"/>
              <a:pathLst>
                <a:path w="14004344" h="1913890">
                  <a:moveTo>
                    <a:pt x="14004344" y="956945"/>
                  </a:moveTo>
                  <a:lnTo>
                    <a:pt x="14004344" y="956945"/>
                  </a:lnTo>
                  <a:cubicBezTo>
                    <a:pt x="14004344" y="1485392"/>
                    <a:pt x="13575973" y="1913890"/>
                    <a:pt x="13047399" y="1913890"/>
                  </a:cubicBezTo>
                  <a:lnTo>
                    <a:pt x="956945" y="1913890"/>
                  </a:lnTo>
                  <a:cubicBezTo>
                    <a:pt x="428371" y="1913890"/>
                    <a:pt x="0" y="1485392"/>
                    <a:pt x="0" y="956945"/>
                  </a:cubicBezTo>
                  <a:lnTo>
                    <a:pt x="0" y="956945"/>
                  </a:lnTo>
                  <a:cubicBezTo>
                    <a:pt x="0" y="428371"/>
                    <a:pt x="428371" y="0"/>
                    <a:pt x="956945" y="0"/>
                  </a:cubicBezTo>
                  <a:lnTo>
                    <a:pt x="13047399" y="0"/>
                  </a:lnTo>
                  <a:cubicBezTo>
                    <a:pt x="13575846" y="0"/>
                    <a:pt x="14004344" y="428371"/>
                    <a:pt x="14004344" y="956945"/>
                  </a:cubicBezTo>
                  <a:close/>
                </a:path>
              </a:pathLst>
            </a:custGeom>
            <a:solidFill>
              <a:srgbClr val="3D6473"/>
            </a:solidFill>
          </p:spPr>
        </p:sp>
      </p:grpSp>
      <p:sp>
        <p:nvSpPr>
          <p:cNvPr id="26" name="TextBox 26"/>
          <p:cNvSpPr txBox="1"/>
          <p:nvPr/>
        </p:nvSpPr>
        <p:spPr>
          <a:xfrm>
            <a:off x="2626565" y="3043029"/>
            <a:ext cx="5751671" cy="2100471"/>
          </a:xfrm>
          <a:prstGeom prst="rect">
            <a:avLst/>
          </a:prstGeom>
        </p:spPr>
        <p:txBody>
          <a:bodyPr lIns="0" tIns="0" rIns="0" bIns="0" rtlCol="0" anchor="t">
            <a:spAutoFit/>
          </a:bodyPr>
          <a:lstStyle/>
          <a:p>
            <a:pPr>
              <a:lnSpc>
                <a:spcPts val="3359"/>
              </a:lnSpc>
            </a:pPr>
            <a:r>
              <a:rPr lang="en-US" sz="2400" spc="120">
                <a:solidFill>
                  <a:srgbClr val="154161"/>
                </a:solidFill>
                <a:latin typeface="Poppins Medium"/>
              </a:rPr>
              <a:t>Factitious merupakan sebuah penyakit serius yang mendorong penderitanya bertindak seolah olah mereka memiliki penyakit fisik atau psikologis. </a:t>
            </a:r>
          </a:p>
        </p:txBody>
      </p:sp>
      <p:sp>
        <p:nvSpPr>
          <p:cNvPr id="27" name="TextBox 27"/>
          <p:cNvSpPr txBox="1"/>
          <p:nvPr/>
        </p:nvSpPr>
        <p:spPr>
          <a:xfrm>
            <a:off x="2811883" y="2454099"/>
            <a:ext cx="4170721" cy="408473"/>
          </a:xfrm>
          <a:prstGeom prst="rect">
            <a:avLst/>
          </a:prstGeom>
        </p:spPr>
        <p:txBody>
          <a:bodyPr lIns="0" tIns="0" rIns="0" bIns="0" rtlCol="0" anchor="t">
            <a:spAutoFit/>
          </a:bodyPr>
          <a:lstStyle/>
          <a:p>
            <a:pPr>
              <a:lnSpc>
                <a:spcPts val="2962"/>
              </a:lnSpc>
            </a:pPr>
            <a:r>
              <a:rPr lang="en-US" sz="2962" b="1" spc="148" dirty="0">
                <a:solidFill>
                  <a:srgbClr val="F3F0EB"/>
                </a:solidFill>
                <a:latin typeface="Poppins Medium" panose="00000600000000000000" pitchFamily="2" charset="0"/>
                <a:cs typeface="Poppins Medium" panose="00000600000000000000" pitchFamily="2" charset="0"/>
              </a:rPr>
              <a:t>Factitious</a:t>
            </a:r>
          </a:p>
        </p:txBody>
      </p:sp>
      <p:grpSp>
        <p:nvGrpSpPr>
          <p:cNvPr id="28" name="Group 28"/>
          <p:cNvGrpSpPr/>
          <p:nvPr/>
        </p:nvGrpSpPr>
        <p:grpSpPr>
          <a:xfrm>
            <a:off x="9404209" y="1920271"/>
            <a:ext cx="6603466" cy="3541469"/>
            <a:chOff x="0" y="0"/>
            <a:chExt cx="2102490" cy="1127575"/>
          </a:xfrm>
        </p:grpSpPr>
        <p:sp>
          <p:nvSpPr>
            <p:cNvPr id="29" name="Freeform 29"/>
            <p:cNvSpPr/>
            <p:nvPr/>
          </p:nvSpPr>
          <p:spPr>
            <a:xfrm>
              <a:off x="92710" y="106680"/>
              <a:ext cx="1998350" cy="1008195"/>
            </a:xfrm>
            <a:custGeom>
              <a:avLst/>
              <a:gdLst/>
              <a:ahLst/>
              <a:cxnLst/>
              <a:rect l="l" t="t" r="r" b="b"/>
              <a:pathLst>
                <a:path w="1998350" h="1008195">
                  <a:moveTo>
                    <a:pt x="1971679" y="818965"/>
                  </a:moveTo>
                  <a:cubicBezTo>
                    <a:pt x="1971679" y="906595"/>
                    <a:pt x="1895479" y="977715"/>
                    <a:pt x="1814200" y="977715"/>
                  </a:cubicBezTo>
                  <a:lnTo>
                    <a:pt x="66040" y="977715"/>
                  </a:lnTo>
                  <a:cubicBezTo>
                    <a:pt x="43180" y="977715"/>
                    <a:pt x="20320" y="972635"/>
                    <a:pt x="0" y="963745"/>
                  </a:cubicBezTo>
                  <a:cubicBezTo>
                    <a:pt x="26670" y="991685"/>
                    <a:pt x="63500" y="1008195"/>
                    <a:pt x="106864" y="1008195"/>
                  </a:cubicBezTo>
                  <a:lnTo>
                    <a:pt x="1852300" y="1008195"/>
                  </a:lnTo>
                  <a:cubicBezTo>
                    <a:pt x="1932310" y="1008195"/>
                    <a:pt x="1998350" y="942155"/>
                    <a:pt x="1998350" y="862145"/>
                  </a:cubicBezTo>
                  <a:lnTo>
                    <a:pt x="1998350" y="95250"/>
                  </a:lnTo>
                  <a:cubicBezTo>
                    <a:pt x="1998350" y="58420"/>
                    <a:pt x="1984379" y="25400"/>
                    <a:pt x="1962790" y="0"/>
                  </a:cubicBezTo>
                  <a:cubicBezTo>
                    <a:pt x="1969140" y="16510"/>
                    <a:pt x="1971679" y="34290"/>
                    <a:pt x="1971679" y="52070"/>
                  </a:cubicBezTo>
                  <a:lnTo>
                    <a:pt x="1971679" y="818965"/>
                  </a:lnTo>
                  <a:lnTo>
                    <a:pt x="1971679" y="818965"/>
                  </a:lnTo>
                  <a:close/>
                </a:path>
              </a:pathLst>
            </a:custGeom>
            <a:solidFill>
              <a:srgbClr val="757676"/>
            </a:solidFill>
          </p:spPr>
        </p:sp>
        <p:sp>
          <p:nvSpPr>
            <p:cNvPr id="30" name="Freeform 30"/>
            <p:cNvSpPr/>
            <p:nvPr/>
          </p:nvSpPr>
          <p:spPr>
            <a:xfrm>
              <a:off x="12700" y="12700"/>
              <a:ext cx="2037720" cy="1058995"/>
            </a:xfrm>
            <a:custGeom>
              <a:avLst/>
              <a:gdLst/>
              <a:ahLst/>
              <a:cxnLst/>
              <a:rect l="l" t="t" r="r" b="b"/>
              <a:pathLst>
                <a:path w="2037720" h="1058995">
                  <a:moveTo>
                    <a:pt x="146050" y="1058995"/>
                  </a:moveTo>
                  <a:lnTo>
                    <a:pt x="1891670" y="1058995"/>
                  </a:lnTo>
                  <a:cubicBezTo>
                    <a:pt x="1971680" y="1058995"/>
                    <a:pt x="2037720" y="992955"/>
                    <a:pt x="2037720" y="912945"/>
                  </a:cubicBezTo>
                  <a:lnTo>
                    <a:pt x="2037720" y="146050"/>
                  </a:lnTo>
                  <a:cubicBezTo>
                    <a:pt x="2037720" y="66040"/>
                    <a:pt x="1971680" y="0"/>
                    <a:pt x="1891670" y="0"/>
                  </a:cubicBezTo>
                  <a:lnTo>
                    <a:pt x="146050" y="0"/>
                  </a:lnTo>
                  <a:cubicBezTo>
                    <a:pt x="66040" y="0"/>
                    <a:pt x="0" y="66040"/>
                    <a:pt x="0" y="146050"/>
                  </a:cubicBezTo>
                  <a:lnTo>
                    <a:pt x="0" y="912945"/>
                  </a:lnTo>
                  <a:cubicBezTo>
                    <a:pt x="0" y="994225"/>
                    <a:pt x="66040" y="1058995"/>
                    <a:pt x="146050" y="1058995"/>
                  </a:cubicBezTo>
                  <a:close/>
                </a:path>
              </a:pathLst>
            </a:custGeom>
            <a:solidFill>
              <a:srgbClr val="F3F0EB"/>
            </a:solidFill>
          </p:spPr>
        </p:sp>
        <p:sp>
          <p:nvSpPr>
            <p:cNvPr id="31" name="Freeform 31"/>
            <p:cNvSpPr/>
            <p:nvPr/>
          </p:nvSpPr>
          <p:spPr>
            <a:xfrm>
              <a:off x="0" y="0"/>
              <a:ext cx="2102490" cy="1127575"/>
            </a:xfrm>
            <a:custGeom>
              <a:avLst/>
              <a:gdLst/>
              <a:ahLst/>
              <a:cxnLst/>
              <a:rect l="l" t="t" r="r" b="b"/>
              <a:pathLst>
                <a:path w="2102490" h="1127575">
                  <a:moveTo>
                    <a:pt x="2038990" y="74930"/>
                  </a:moveTo>
                  <a:cubicBezTo>
                    <a:pt x="2011050" y="30480"/>
                    <a:pt x="1961520" y="0"/>
                    <a:pt x="1904370" y="0"/>
                  </a:cubicBezTo>
                  <a:lnTo>
                    <a:pt x="158750" y="0"/>
                  </a:lnTo>
                  <a:cubicBezTo>
                    <a:pt x="71120" y="0"/>
                    <a:pt x="0" y="71120"/>
                    <a:pt x="0" y="158750"/>
                  </a:cubicBezTo>
                  <a:lnTo>
                    <a:pt x="0" y="925645"/>
                  </a:lnTo>
                  <a:cubicBezTo>
                    <a:pt x="0" y="977715"/>
                    <a:pt x="25400" y="1023435"/>
                    <a:pt x="63500" y="1052645"/>
                  </a:cubicBezTo>
                  <a:cubicBezTo>
                    <a:pt x="91440" y="1097095"/>
                    <a:pt x="140970" y="1127575"/>
                    <a:pt x="201269" y="1127575"/>
                  </a:cubicBezTo>
                  <a:lnTo>
                    <a:pt x="1943740" y="1127575"/>
                  </a:lnTo>
                  <a:cubicBezTo>
                    <a:pt x="2031370" y="1127575"/>
                    <a:pt x="2102490" y="1056455"/>
                    <a:pt x="2102490" y="968825"/>
                  </a:cubicBezTo>
                  <a:lnTo>
                    <a:pt x="2102490" y="201930"/>
                  </a:lnTo>
                  <a:cubicBezTo>
                    <a:pt x="2102489" y="149860"/>
                    <a:pt x="2077089" y="104140"/>
                    <a:pt x="2038990" y="74930"/>
                  </a:cubicBezTo>
                  <a:close/>
                  <a:moveTo>
                    <a:pt x="12700" y="925645"/>
                  </a:moveTo>
                  <a:lnTo>
                    <a:pt x="12700" y="158750"/>
                  </a:lnTo>
                  <a:cubicBezTo>
                    <a:pt x="12700" y="78740"/>
                    <a:pt x="78740" y="12700"/>
                    <a:pt x="158750" y="12700"/>
                  </a:cubicBezTo>
                  <a:lnTo>
                    <a:pt x="1904370" y="12700"/>
                  </a:lnTo>
                  <a:cubicBezTo>
                    <a:pt x="1984380" y="12700"/>
                    <a:pt x="2050420" y="78740"/>
                    <a:pt x="2050420" y="158750"/>
                  </a:cubicBezTo>
                  <a:lnTo>
                    <a:pt x="2050420" y="925645"/>
                  </a:lnTo>
                  <a:cubicBezTo>
                    <a:pt x="2050420" y="1005655"/>
                    <a:pt x="1984380" y="1071695"/>
                    <a:pt x="1904370" y="1071695"/>
                  </a:cubicBezTo>
                  <a:lnTo>
                    <a:pt x="158750" y="1071695"/>
                  </a:lnTo>
                  <a:cubicBezTo>
                    <a:pt x="78740" y="1071695"/>
                    <a:pt x="12700" y="1006925"/>
                    <a:pt x="12700" y="925645"/>
                  </a:cubicBezTo>
                  <a:close/>
                  <a:moveTo>
                    <a:pt x="2091060" y="968825"/>
                  </a:moveTo>
                  <a:cubicBezTo>
                    <a:pt x="2091060" y="1048835"/>
                    <a:pt x="2023750" y="1114875"/>
                    <a:pt x="1943740" y="1114875"/>
                  </a:cubicBezTo>
                  <a:lnTo>
                    <a:pt x="201269" y="1114875"/>
                  </a:lnTo>
                  <a:cubicBezTo>
                    <a:pt x="157480" y="1114875"/>
                    <a:pt x="120650" y="1098365"/>
                    <a:pt x="93980" y="1070425"/>
                  </a:cubicBezTo>
                  <a:cubicBezTo>
                    <a:pt x="114300" y="1079315"/>
                    <a:pt x="135890" y="1084395"/>
                    <a:pt x="160020" y="1084395"/>
                  </a:cubicBezTo>
                  <a:lnTo>
                    <a:pt x="1905640" y="1084395"/>
                  </a:lnTo>
                  <a:cubicBezTo>
                    <a:pt x="1993270" y="1084395"/>
                    <a:pt x="2064390" y="1013275"/>
                    <a:pt x="2064390" y="925645"/>
                  </a:cubicBezTo>
                  <a:lnTo>
                    <a:pt x="2064390" y="158750"/>
                  </a:lnTo>
                  <a:cubicBezTo>
                    <a:pt x="2064390" y="140970"/>
                    <a:pt x="2060580" y="123190"/>
                    <a:pt x="2055500" y="106680"/>
                  </a:cubicBezTo>
                  <a:cubicBezTo>
                    <a:pt x="2077090" y="132080"/>
                    <a:pt x="2091060" y="165100"/>
                    <a:pt x="2091060" y="201930"/>
                  </a:cubicBezTo>
                  <a:lnTo>
                    <a:pt x="2091060" y="968825"/>
                  </a:lnTo>
                  <a:cubicBezTo>
                    <a:pt x="2091060" y="968825"/>
                    <a:pt x="2091060" y="968825"/>
                    <a:pt x="2091060" y="968825"/>
                  </a:cubicBezTo>
                  <a:close/>
                </a:path>
              </a:pathLst>
            </a:custGeom>
            <a:solidFill>
              <a:srgbClr val="757676"/>
            </a:solidFill>
          </p:spPr>
        </p:sp>
      </p:grpSp>
      <p:grpSp>
        <p:nvGrpSpPr>
          <p:cNvPr id="32" name="Group 32"/>
          <p:cNvGrpSpPr/>
          <p:nvPr/>
        </p:nvGrpSpPr>
        <p:grpSpPr>
          <a:xfrm>
            <a:off x="9693900" y="2227647"/>
            <a:ext cx="6024084" cy="823276"/>
            <a:chOff x="0" y="0"/>
            <a:chExt cx="14004344" cy="1913890"/>
          </a:xfrm>
        </p:grpSpPr>
        <p:sp>
          <p:nvSpPr>
            <p:cNvPr id="33" name="Freeform 33"/>
            <p:cNvSpPr/>
            <p:nvPr/>
          </p:nvSpPr>
          <p:spPr>
            <a:xfrm>
              <a:off x="0" y="0"/>
              <a:ext cx="14004344" cy="1913890"/>
            </a:xfrm>
            <a:custGeom>
              <a:avLst/>
              <a:gdLst/>
              <a:ahLst/>
              <a:cxnLst/>
              <a:rect l="l" t="t" r="r" b="b"/>
              <a:pathLst>
                <a:path w="14004344" h="1913890">
                  <a:moveTo>
                    <a:pt x="14004344" y="956945"/>
                  </a:moveTo>
                  <a:lnTo>
                    <a:pt x="14004344" y="956945"/>
                  </a:lnTo>
                  <a:cubicBezTo>
                    <a:pt x="14004344" y="1485392"/>
                    <a:pt x="13575973" y="1913890"/>
                    <a:pt x="13047399" y="1913890"/>
                  </a:cubicBezTo>
                  <a:lnTo>
                    <a:pt x="956945" y="1913890"/>
                  </a:lnTo>
                  <a:cubicBezTo>
                    <a:pt x="428371" y="1913890"/>
                    <a:pt x="0" y="1485392"/>
                    <a:pt x="0" y="956945"/>
                  </a:cubicBezTo>
                  <a:lnTo>
                    <a:pt x="0" y="956945"/>
                  </a:lnTo>
                  <a:cubicBezTo>
                    <a:pt x="0" y="428371"/>
                    <a:pt x="428371" y="0"/>
                    <a:pt x="956945" y="0"/>
                  </a:cubicBezTo>
                  <a:lnTo>
                    <a:pt x="13047399" y="0"/>
                  </a:lnTo>
                  <a:cubicBezTo>
                    <a:pt x="13575846" y="0"/>
                    <a:pt x="14004344" y="428371"/>
                    <a:pt x="14004344" y="956945"/>
                  </a:cubicBezTo>
                  <a:close/>
                </a:path>
              </a:pathLst>
            </a:custGeom>
            <a:solidFill>
              <a:srgbClr val="3D6473"/>
            </a:solidFill>
          </p:spPr>
        </p:sp>
      </p:grpSp>
      <p:sp>
        <p:nvSpPr>
          <p:cNvPr id="34" name="TextBox 34"/>
          <p:cNvSpPr txBox="1"/>
          <p:nvPr/>
        </p:nvSpPr>
        <p:spPr>
          <a:xfrm>
            <a:off x="9830106" y="3252505"/>
            <a:ext cx="5751671" cy="1681519"/>
          </a:xfrm>
          <a:prstGeom prst="rect">
            <a:avLst/>
          </a:prstGeom>
        </p:spPr>
        <p:txBody>
          <a:bodyPr lIns="0" tIns="0" rIns="0" bIns="0" rtlCol="0" anchor="t">
            <a:spAutoFit/>
          </a:bodyPr>
          <a:lstStyle/>
          <a:p>
            <a:pPr>
              <a:lnSpc>
                <a:spcPts val="3360"/>
              </a:lnSpc>
            </a:pPr>
            <a:r>
              <a:rPr lang="en-US" sz="2400" spc="120">
                <a:solidFill>
                  <a:srgbClr val="154161"/>
                </a:solidFill>
                <a:latin typeface="Poppins Medium"/>
              </a:rPr>
              <a:t>Jenis gangguan mental ini menghilangkan kesinambungan antara pikiran, tindakan, ingatan hingga identitas. </a:t>
            </a:r>
          </a:p>
        </p:txBody>
      </p:sp>
      <p:sp>
        <p:nvSpPr>
          <p:cNvPr id="35" name="TextBox 35"/>
          <p:cNvSpPr txBox="1"/>
          <p:nvPr/>
        </p:nvSpPr>
        <p:spPr>
          <a:xfrm>
            <a:off x="10015425" y="2454099"/>
            <a:ext cx="5208817" cy="408473"/>
          </a:xfrm>
          <a:prstGeom prst="rect">
            <a:avLst/>
          </a:prstGeom>
        </p:spPr>
        <p:txBody>
          <a:bodyPr lIns="0" tIns="0" rIns="0" bIns="0" rtlCol="0" anchor="t">
            <a:spAutoFit/>
          </a:bodyPr>
          <a:lstStyle/>
          <a:p>
            <a:pPr>
              <a:lnSpc>
                <a:spcPts val="2962"/>
              </a:lnSpc>
            </a:pPr>
            <a:r>
              <a:rPr lang="en-US" sz="2962" b="1" spc="148" dirty="0" err="1">
                <a:solidFill>
                  <a:srgbClr val="F3F0EB"/>
                </a:solidFill>
                <a:latin typeface="Poppins Medium" panose="00000600000000000000" pitchFamily="2" charset="0"/>
                <a:cs typeface="Poppins Medium" panose="00000600000000000000" pitchFamily="2" charset="0"/>
              </a:rPr>
              <a:t>Disosiatif</a:t>
            </a:r>
            <a:endParaRPr lang="en-US" sz="2962" b="1" spc="148" dirty="0">
              <a:solidFill>
                <a:srgbClr val="F3F0EB"/>
              </a:solidFill>
              <a:latin typeface="Poppins Medium" panose="00000600000000000000" pitchFamily="2" charset="0"/>
              <a:cs typeface="Poppins Medium" panose="00000600000000000000" pitchFamily="2" charset="0"/>
            </a:endParaRPr>
          </a:p>
        </p:txBody>
      </p:sp>
      <p:sp>
        <p:nvSpPr>
          <p:cNvPr id="36" name="TextBox 36"/>
          <p:cNvSpPr txBox="1"/>
          <p:nvPr/>
        </p:nvSpPr>
        <p:spPr>
          <a:xfrm>
            <a:off x="1942758" y="841943"/>
            <a:ext cx="14402484" cy="720613"/>
          </a:xfrm>
          <a:prstGeom prst="rect">
            <a:avLst/>
          </a:prstGeom>
        </p:spPr>
        <p:txBody>
          <a:bodyPr lIns="0" tIns="0" rIns="0" bIns="0" rtlCol="0" anchor="t">
            <a:spAutoFit/>
          </a:bodyPr>
          <a:lstStyle/>
          <a:p>
            <a:pPr algn="ctr">
              <a:lnSpc>
                <a:spcPts val="5500"/>
              </a:lnSpc>
            </a:pPr>
            <a:r>
              <a:rPr lang="en-US" sz="5000">
                <a:solidFill>
                  <a:srgbClr val="154161"/>
                </a:solidFill>
                <a:latin typeface="Neue Einstellung Bold"/>
              </a:rPr>
              <a:t>Macam Gangguan Kesehatan Mental</a:t>
            </a:r>
          </a:p>
        </p:txBody>
      </p:sp>
      <p:pic>
        <p:nvPicPr>
          <p:cNvPr id="37" name="Picture 37">
            <a:hlinkClick r:id="rId4" action="ppaction://hlinksldjump"/>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383879" y="745489"/>
            <a:ext cx="875421" cy="875421"/>
          </a:xfrm>
          <a:prstGeom prst="rect">
            <a:avLst/>
          </a:prstGeom>
        </p:spPr>
      </p:pic>
      <p:pic>
        <p:nvPicPr>
          <p:cNvPr id="38" name="Picture 10">
            <a:hlinkClick r:id="" action="ppaction://hlinkshowjump?jump=previousslide"/>
            <a:extLst>
              <a:ext uri="{FF2B5EF4-FFF2-40B4-BE49-F238E27FC236}">
                <a16:creationId xmlns:a16="http://schemas.microsoft.com/office/drawing/2014/main" id="{DD90FC9D-FA39-BB34-D978-2A955F01D32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flipH="1">
            <a:off x="706039" y="8150937"/>
            <a:ext cx="1397485" cy="1397485"/>
          </a:xfrm>
          <a:prstGeom prst="rect">
            <a:avLst/>
          </a:prstGeom>
        </p:spPr>
      </p:pic>
      <p:pic>
        <p:nvPicPr>
          <p:cNvPr id="39" name="Picture 18">
            <a:hlinkClick r:id="" action="ppaction://hlinkshowjump?jump=nextslide"/>
            <a:extLst>
              <a:ext uri="{FF2B5EF4-FFF2-40B4-BE49-F238E27FC236}">
                <a16:creationId xmlns:a16="http://schemas.microsoft.com/office/drawing/2014/main" id="{CCF181FB-217E-9D3C-4606-40F0AA443CC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280915" y="8150937"/>
            <a:ext cx="1397485" cy="1397485"/>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54161"/>
        </a:solidFill>
        <a:effectLst/>
      </p:bgPr>
    </p:bg>
    <p:spTree>
      <p:nvGrpSpPr>
        <p:cNvPr id="1" name=""/>
        <p:cNvGrpSpPr/>
        <p:nvPr/>
      </p:nvGrpSpPr>
      <p:grpSpPr>
        <a:xfrm>
          <a:off x="0" y="0"/>
          <a:ext cx="0" cy="0"/>
          <a:chOff x="0" y="0"/>
          <a:chExt cx="0" cy="0"/>
        </a:xfrm>
      </p:grpSpPr>
      <p:grpSp>
        <p:nvGrpSpPr>
          <p:cNvPr id="4" name="Group 4"/>
          <p:cNvGrpSpPr/>
          <p:nvPr/>
        </p:nvGrpSpPr>
        <p:grpSpPr>
          <a:xfrm>
            <a:off x="2894789" y="2182302"/>
            <a:ext cx="12506225" cy="6238343"/>
            <a:chOff x="0" y="0"/>
            <a:chExt cx="2377280" cy="1185833"/>
          </a:xfrm>
        </p:grpSpPr>
        <p:sp>
          <p:nvSpPr>
            <p:cNvPr id="5" name="Freeform 5"/>
            <p:cNvSpPr/>
            <p:nvPr/>
          </p:nvSpPr>
          <p:spPr>
            <a:xfrm>
              <a:off x="92710" y="106680"/>
              <a:ext cx="2273140" cy="1066453"/>
            </a:xfrm>
            <a:custGeom>
              <a:avLst/>
              <a:gdLst/>
              <a:ahLst/>
              <a:cxnLst/>
              <a:rect l="l" t="t" r="r" b="b"/>
              <a:pathLst>
                <a:path w="2273140" h="1066453">
                  <a:moveTo>
                    <a:pt x="2246470" y="877223"/>
                  </a:moveTo>
                  <a:cubicBezTo>
                    <a:pt x="2246470" y="964853"/>
                    <a:pt x="2170270" y="1035973"/>
                    <a:pt x="2088990" y="1035973"/>
                  </a:cubicBezTo>
                  <a:lnTo>
                    <a:pt x="66040" y="1035973"/>
                  </a:lnTo>
                  <a:cubicBezTo>
                    <a:pt x="43180" y="1035973"/>
                    <a:pt x="20320" y="1030893"/>
                    <a:pt x="0" y="1022003"/>
                  </a:cubicBezTo>
                  <a:cubicBezTo>
                    <a:pt x="26670" y="1049943"/>
                    <a:pt x="63500" y="1066453"/>
                    <a:pt x="108615" y="1066453"/>
                  </a:cubicBezTo>
                  <a:lnTo>
                    <a:pt x="2127090" y="1066453"/>
                  </a:lnTo>
                  <a:cubicBezTo>
                    <a:pt x="2207100" y="1066453"/>
                    <a:pt x="2273140" y="1000413"/>
                    <a:pt x="2273140" y="920403"/>
                  </a:cubicBezTo>
                  <a:lnTo>
                    <a:pt x="2273140" y="95250"/>
                  </a:lnTo>
                  <a:cubicBezTo>
                    <a:pt x="2273140" y="58420"/>
                    <a:pt x="2259170" y="25400"/>
                    <a:pt x="2237580" y="0"/>
                  </a:cubicBezTo>
                  <a:cubicBezTo>
                    <a:pt x="2243930" y="16510"/>
                    <a:pt x="2246470" y="34290"/>
                    <a:pt x="2246470" y="52070"/>
                  </a:cubicBezTo>
                  <a:lnTo>
                    <a:pt x="2246470" y="877223"/>
                  </a:lnTo>
                  <a:lnTo>
                    <a:pt x="2246470" y="877223"/>
                  </a:lnTo>
                  <a:close/>
                </a:path>
              </a:pathLst>
            </a:custGeom>
            <a:solidFill>
              <a:srgbClr val="757676"/>
            </a:solidFill>
          </p:spPr>
        </p:sp>
        <p:sp>
          <p:nvSpPr>
            <p:cNvPr id="6" name="Freeform 6"/>
            <p:cNvSpPr/>
            <p:nvPr/>
          </p:nvSpPr>
          <p:spPr>
            <a:xfrm>
              <a:off x="12700" y="12700"/>
              <a:ext cx="2312510" cy="1117253"/>
            </a:xfrm>
            <a:custGeom>
              <a:avLst/>
              <a:gdLst/>
              <a:ahLst/>
              <a:cxnLst/>
              <a:rect l="l" t="t" r="r" b="b"/>
              <a:pathLst>
                <a:path w="2312510" h="1117253">
                  <a:moveTo>
                    <a:pt x="146050" y="1117253"/>
                  </a:moveTo>
                  <a:lnTo>
                    <a:pt x="2166460" y="1117253"/>
                  </a:lnTo>
                  <a:cubicBezTo>
                    <a:pt x="2246470" y="1117253"/>
                    <a:pt x="2312510" y="1051213"/>
                    <a:pt x="2312510" y="971203"/>
                  </a:cubicBezTo>
                  <a:lnTo>
                    <a:pt x="2312510" y="146050"/>
                  </a:lnTo>
                  <a:cubicBezTo>
                    <a:pt x="2312510" y="66040"/>
                    <a:pt x="2246470" y="0"/>
                    <a:pt x="2166460" y="0"/>
                  </a:cubicBezTo>
                  <a:lnTo>
                    <a:pt x="146050" y="0"/>
                  </a:lnTo>
                  <a:cubicBezTo>
                    <a:pt x="66040" y="0"/>
                    <a:pt x="0" y="66040"/>
                    <a:pt x="0" y="146050"/>
                  </a:cubicBezTo>
                  <a:lnTo>
                    <a:pt x="0" y="971203"/>
                  </a:lnTo>
                  <a:cubicBezTo>
                    <a:pt x="0" y="1052483"/>
                    <a:pt x="66040" y="1117253"/>
                    <a:pt x="146050" y="1117253"/>
                  </a:cubicBezTo>
                  <a:close/>
                </a:path>
              </a:pathLst>
            </a:custGeom>
            <a:solidFill>
              <a:srgbClr val="F3F0EB"/>
            </a:solidFill>
          </p:spPr>
        </p:sp>
        <p:sp>
          <p:nvSpPr>
            <p:cNvPr id="7" name="Freeform 7"/>
            <p:cNvSpPr/>
            <p:nvPr/>
          </p:nvSpPr>
          <p:spPr>
            <a:xfrm>
              <a:off x="0" y="0"/>
              <a:ext cx="2377280" cy="1185833"/>
            </a:xfrm>
            <a:custGeom>
              <a:avLst/>
              <a:gdLst/>
              <a:ahLst/>
              <a:cxnLst/>
              <a:rect l="l" t="t" r="r" b="b"/>
              <a:pathLst>
                <a:path w="2377280" h="1185833">
                  <a:moveTo>
                    <a:pt x="2313780" y="74930"/>
                  </a:moveTo>
                  <a:cubicBezTo>
                    <a:pt x="2285841" y="30480"/>
                    <a:pt x="2236310" y="0"/>
                    <a:pt x="2179160" y="0"/>
                  </a:cubicBezTo>
                  <a:lnTo>
                    <a:pt x="158750" y="0"/>
                  </a:lnTo>
                  <a:cubicBezTo>
                    <a:pt x="71120" y="0"/>
                    <a:pt x="0" y="71120"/>
                    <a:pt x="0" y="158750"/>
                  </a:cubicBezTo>
                  <a:lnTo>
                    <a:pt x="0" y="983903"/>
                  </a:lnTo>
                  <a:cubicBezTo>
                    <a:pt x="0" y="1035973"/>
                    <a:pt x="25400" y="1081693"/>
                    <a:pt x="63500" y="1110903"/>
                  </a:cubicBezTo>
                  <a:cubicBezTo>
                    <a:pt x="91440" y="1155353"/>
                    <a:pt x="140970" y="1185833"/>
                    <a:pt x="203294" y="1185833"/>
                  </a:cubicBezTo>
                  <a:lnTo>
                    <a:pt x="2218530" y="1185833"/>
                  </a:lnTo>
                  <a:cubicBezTo>
                    <a:pt x="2306160" y="1185833"/>
                    <a:pt x="2377280" y="1114713"/>
                    <a:pt x="2377280" y="1027083"/>
                  </a:cubicBezTo>
                  <a:lnTo>
                    <a:pt x="2377280" y="201930"/>
                  </a:lnTo>
                  <a:cubicBezTo>
                    <a:pt x="2377280" y="149860"/>
                    <a:pt x="2351880" y="104140"/>
                    <a:pt x="2313780" y="74930"/>
                  </a:cubicBezTo>
                  <a:close/>
                  <a:moveTo>
                    <a:pt x="12700" y="983903"/>
                  </a:moveTo>
                  <a:lnTo>
                    <a:pt x="12700" y="158750"/>
                  </a:lnTo>
                  <a:cubicBezTo>
                    <a:pt x="12700" y="78740"/>
                    <a:pt x="78740" y="12700"/>
                    <a:pt x="158750" y="12700"/>
                  </a:cubicBezTo>
                  <a:lnTo>
                    <a:pt x="2179160" y="12700"/>
                  </a:lnTo>
                  <a:cubicBezTo>
                    <a:pt x="2259170" y="12700"/>
                    <a:pt x="2325210" y="78740"/>
                    <a:pt x="2325210" y="158750"/>
                  </a:cubicBezTo>
                  <a:lnTo>
                    <a:pt x="2325210" y="983903"/>
                  </a:lnTo>
                  <a:cubicBezTo>
                    <a:pt x="2325210" y="1063913"/>
                    <a:pt x="2259170" y="1129953"/>
                    <a:pt x="2179160" y="1129953"/>
                  </a:cubicBezTo>
                  <a:lnTo>
                    <a:pt x="158750" y="1129953"/>
                  </a:lnTo>
                  <a:cubicBezTo>
                    <a:pt x="78740" y="1129953"/>
                    <a:pt x="12700" y="1065183"/>
                    <a:pt x="12700" y="983903"/>
                  </a:cubicBezTo>
                  <a:close/>
                  <a:moveTo>
                    <a:pt x="2365850" y="1027083"/>
                  </a:moveTo>
                  <a:cubicBezTo>
                    <a:pt x="2365850" y="1107093"/>
                    <a:pt x="2298541" y="1173133"/>
                    <a:pt x="2218530" y="1173133"/>
                  </a:cubicBezTo>
                  <a:lnTo>
                    <a:pt x="203294" y="1173133"/>
                  </a:lnTo>
                  <a:cubicBezTo>
                    <a:pt x="157480" y="1173133"/>
                    <a:pt x="120650" y="1156623"/>
                    <a:pt x="93980" y="1128683"/>
                  </a:cubicBezTo>
                  <a:cubicBezTo>
                    <a:pt x="114300" y="1137573"/>
                    <a:pt x="135890" y="1142653"/>
                    <a:pt x="160020" y="1142653"/>
                  </a:cubicBezTo>
                  <a:lnTo>
                    <a:pt x="2180430" y="1142653"/>
                  </a:lnTo>
                  <a:cubicBezTo>
                    <a:pt x="2268060" y="1142653"/>
                    <a:pt x="2339180" y="1071533"/>
                    <a:pt x="2339180" y="983903"/>
                  </a:cubicBezTo>
                  <a:lnTo>
                    <a:pt x="2339180" y="158750"/>
                  </a:lnTo>
                  <a:cubicBezTo>
                    <a:pt x="2339180" y="140970"/>
                    <a:pt x="2335370" y="123190"/>
                    <a:pt x="2330291" y="106680"/>
                  </a:cubicBezTo>
                  <a:cubicBezTo>
                    <a:pt x="2351880" y="132080"/>
                    <a:pt x="2365851" y="165100"/>
                    <a:pt x="2365851" y="201930"/>
                  </a:cubicBezTo>
                  <a:lnTo>
                    <a:pt x="2365851" y="1027083"/>
                  </a:lnTo>
                  <a:cubicBezTo>
                    <a:pt x="2365850" y="1027083"/>
                    <a:pt x="2365850" y="1027083"/>
                    <a:pt x="2365850" y="1027083"/>
                  </a:cubicBezTo>
                  <a:close/>
                </a:path>
              </a:pathLst>
            </a:custGeom>
            <a:solidFill>
              <a:srgbClr val="757676"/>
            </a:solidFill>
          </p:spPr>
        </p:sp>
      </p:grpSp>
      <p:grpSp>
        <p:nvGrpSpPr>
          <p:cNvPr id="8" name="Group 8"/>
          <p:cNvGrpSpPr/>
          <p:nvPr/>
        </p:nvGrpSpPr>
        <p:grpSpPr>
          <a:xfrm>
            <a:off x="3623867" y="2482263"/>
            <a:ext cx="11040267" cy="1210846"/>
            <a:chOff x="0" y="0"/>
            <a:chExt cx="17450493" cy="1913890"/>
          </a:xfrm>
        </p:grpSpPr>
        <p:sp>
          <p:nvSpPr>
            <p:cNvPr id="9" name="Freeform 9"/>
            <p:cNvSpPr/>
            <p:nvPr/>
          </p:nvSpPr>
          <p:spPr>
            <a:xfrm>
              <a:off x="0" y="0"/>
              <a:ext cx="17450493" cy="1913890"/>
            </a:xfrm>
            <a:custGeom>
              <a:avLst/>
              <a:gdLst/>
              <a:ahLst/>
              <a:cxnLst/>
              <a:rect l="l" t="t" r="r" b="b"/>
              <a:pathLst>
                <a:path w="17450493" h="1913890">
                  <a:moveTo>
                    <a:pt x="17450493" y="956945"/>
                  </a:moveTo>
                  <a:lnTo>
                    <a:pt x="17450493" y="956945"/>
                  </a:lnTo>
                  <a:cubicBezTo>
                    <a:pt x="17450493" y="1485392"/>
                    <a:pt x="17022122" y="1913890"/>
                    <a:pt x="16493548" y="1913890"/>
                  </a:cubicBezTo>
                  <a:lnTo>
                    <a:pt x="956945" y="1913890"/>
                  </a:lnTo>
                  <a:cubicBezTo>
                    <a:pt x="428371" y="1913890"/>
                    <a:pt x="0" y="1485392"/>
                    <a:pt x="0" y="956945"/>
                  </a:cubicBezTo>
                  <a:lnTo>
                    <a:pt x="0" y="956945"/>
                  </a:lnTo>
                  <a:cubicBezTo>
                    <a:pt x="0" y="428371"/>
                    <a:pt x="428371" y="0"/>
                    <a:pt x="956945" y="0"/>
                  </a:cubicBezTo>
                  <a:lnTo>
                    <a:pt x="16493548" y="0"/>
                  </a:lnTo>
                  <a:cubicBezTo>
                    <a:pt x="17021995" y="0"/>
                    <a:pt x="17450493" y="428371"/>
                    <a:pt x="17450493" y="956945"/>
                  </a:cubicBezTo>
                  <a:close/>
                </a:path>
              </a:pathLst>
            </a:custGeom>
            <a:solidFill>
              <a:srgbClr val="3D6473"/>
            </a:solidFill>
          </p:spPr>
        </p:sp>
      </p:grpSp>
      <p:sp>
        <p:nvSpPr>
          <p:cNvPr id="10" name="TextBox 10"/>
          <p:cNvSpPr txBox="1"/>
          <p:nvPr/>
        </p:nvSpPr>
        <p:spPr>
          <a:xfrm>
            <a:off x="3971579" y="3998357"/>
            <a:ext cx="10344843" cy="3357324"/>
          </a:xfrm>
          <a:prstGeom prst="rect">
            <a:avLst/>
          </a:prstGeom>
        </p:spPr>
        <p:txBody>
          <a:bodyPr lIns="0" tIns="0" rIns="0" bIns="0" rtlCol="0" anchor="t">
            <a:spAutoFit/>
          </a:bodyPr>
          <a:lstStyle/>
          <a:p>
            <a:pPr>
              <a:lnSpc>
                <a:spcPts val="3359"/>
              </a:lnSpc>
            </a:pPr>
            <a:r>
              <a:rPr lang="en-US" sz="2400" spc="120">
                <a:solidFill>
                  <a:srgbClr val="154161"/>
                </a:solidFill>
                <a:latin typeface="Poppins Medium"/>
              </a:rPr>
              <a:t>ADHD atau attention deficit Hyperactivity adalah gangguan mental yang menyebabkan penderitanya sulit fokus, impulsif dan hiperaktif yang seringkali mengganggu aktifitas serta pencapaian penderita. Penyebab attention deficit Hyperactivity utamanya masih belum diketahui dengan pasti. Namun umumnya gangguan mental ini dapat terjadi karena faktor genetik dan lingkungan. ADHD juga dapat terjadi pada dewasa maupun pada anak anak. </a:t>
            </a:r>
          </a:p>
        </p:txBody>
      </p:sp>
      <p:sp>
        <p:nvSpPr>
          <p:cNvPr id="11" name="TextBox 11"/>
          <p:cNvSpPr txBox="1"/>
          <p:nvPr/>
        </p:nvSpPr>
        <p:spPr>
          <a:xfrm>
            <a:off x="4168070" y="2927404"/>
            <a:ext cx="9237187" cy="330155"/>
          </a:xfrm>
          <a:prstGeom prst="rect">
            <a:avLst/>
          </a:prstGeom>
        </p:spPr>
        <p:txBody>
          <a:bodyPr lIns="0" tIns="0" rIns="0" bIns="0" rtlCol="0" anchor="t">
            <a:spAutoFit/>
          </a:bodyPr>
          <a:lstStyle/>
          <a:p>
            <a:pPr>
              <a:lnSpc>
                <a:spcPts val="2499"/>
              </a:lnSpc>
            </a:pPr>
            <a:r>
              <a:rPr lang="en-US" sz="2499" b="1" spc="124" dirty="0">
                <a:solidFill>
                  <a:srgbClr val="F3F0EB"/>
                </a:solidFill>
                <a:latin typeface="Poppins Medium" panose="00000600000000000000" pitchFamily="2" charset="0"/>
                <a:cs typeface="Poppins Medium" panose="00000600000000000000" pitchFamily="2" charset="0"/>
              </a:rPr>
              <a:t>Attention Deficit Hyperactivity Disorder (ADHD)</a:t>
            </a:r>
          </a:p>
        </p:txBody>
      </p:sp>
      <p:sp>
        <p:nvSpPr>
          <p:cNvPr id="12" name="TextBox 12"/>
          <p:cNvSpPr txBox="1"/>
          <p:nvPr/>
        </p:nvSpPr>
        <p:spPr>
          <a:xfrm>
            <a:off x="1942758" y="841943"/>
            <a:ext cx="14402484" cy="720613"/>
          </a:xfrm>
          <a:prstGeom prst="rect">
            <a:avLst/>
          </a:prstGeom>
        </p:spPr>
        <p:txBody>
          <a:bodyPr lIns="0" tIns="0" rIns="0" bIns="0" rtlCol="0" anchor="t">
            <a:spAutoFit/>
          </a:bodyPr>
          <a:lstStyle/>
          <a:p>
            <a:pPr algn="ctr">
              <a:lnSpc>
                <a:spcPts val="5500"/>
              </a:lnSpc>
            </a:pPr>
            <a:r>
              <a:rPr lang="en-US" sz="5000">
                <a:solidFill>
                  <a:srgbClr val="154161"/>
                </a:solidFill>
                <a:latin typeface="Neue Einstellung Bold"/>
              </a:rPr>
              <a:t>Macam Gangguan Kesehatan Mental</a:t>
            </a:r>
          </a:p>
        </p:txBody>
      </p:sp>
      <p:pic>
        <p:nvPicPr>
          <p:cNvPr id="13" name="Picture 13">
            <a:hlinkClick r:id="rId4" action="ppaction://hlinksldjump"/>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383879" y="745489"/>
            <a:ext cx="875421" cy="875421"/>
          </a:xfrm>
          <a:prstGeom prst="rect">
            <a:avLst/>
          </a:prstGeom>
        </p:spPr>
      </p:pic>
      <p:sp>
        <p:nvSpPr>
          <p:cNvPr id="14" name="TextBox 14"/>
          <p:cNvSpPr txBox="1"/>
          <p:nvPr/>
        </p:nvSpPr>
        <p:spPr>
          <a:xfrm>
            <a:off x="1942758" y="723408"/>
            <a:ext cx="14402484" cy="720613"/>
          </a:xfrm>
          <a:prstGeom prst="rect">
            <a:avLst/>
          </a:prstGeom>
        </p:spPr>
        <p:txBody>
          <a:bodyPr lIns="0" tIns="0" rIns="0" bIns="0" rtlCol="0" anchor="t">
            <a:spAutoFit/>
          </a:bodyPr>
          <a:lstStyle/>
          <a:p>
            <a:pPr algn="ctr">
              <a:lnSpc>
                <a:spcPts val="5500"/>
              </a:lnSpc>
            </a:pPr>
            <a:r>
              <a:rPr lang="en-US" sz="5000">
                <a:solidFill>
                  <a:srgbClr val="F3F3F3"/>
                </a:solidFill>
                <a:latin typeface="Neue Einstellung Bold"/>
              </a:rPr>
              <a:t>Macam Gangguan Kesehatan Mental</a:t>
            </a:r>
          </a:p>
        </p:txBody>
      </p:sp>
      <p:pic>
        <p:nvPicPr>
          <p:cNvPr id="15" name="Picture 10">
            <a:hlinkClick r:id="" action="ppaction://hlinkshowjump?jump=previousslide"/>
            <a:extLst>
              <a:ext uri="{FF2B5EF4-FFF2-40B4-BE49-F238E27FC236}">
                <a16:creationId xmlns:a16="http://schemas.microsoft.com/office/drawing/2014/main" id="{52D7BA5B-14E3-686E-F852-5FE1B50EC27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flipH="1">
            <a:off x="706039" y="8150937"/>
            <a:ext cx="1397485" cy="1397485"/>
          </a:xfrm>
          <a:prstGeom prst="rect">
            <a:avLst/>
          </a:prstGeom>
        </p:spPr>
      </p:pic>
      <p:pic>
        <p:nvPicPr>
          <p:cNvPr id="16" name="Picture 18">
            <a:hlinkClick r:id="" action="ppaction://hlinkshowjump?jump=nextslide"/>
            <a:extLst>
              <a:ext uri="{FF2B5EF4-FFF2-40B4-BE49-F238E27FC236}">
                <a16:creationId xmlns:a16="http://schemas.microsoft.com/office/drawing/2014/main" id="{1F17FB73-05CD-54DA-0DF5-0C9CF10B0DA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280915" y="8150937"/>
            <a:ext cx="1397485" cy="1397485"/>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3F0E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842088" y="986268"/>
            <a:ext cx="7051908" cy="8272032"/>
          </a:xfrm>
          <a:prstGeom prst="rect">
            <a:avLst/>
          </a:prstGeom>
        </p:spPr>
      </p:pic>
      <p:pic>
        <p:nvPicPr>
          <p:cNvPr id="3" name="Picture 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817626" y="2095191"/>
            <a:ext cx="4267284" cy="5005612"/>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94904" y="2095191"/>
            <a:ext cx="4267284" cy="5005612"/>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366243" y="3166733"/>
            <a:ext cx="1786115" cy="3315294"/>
          </a:xfrm>
          <a:prstGeom prst="rect">
            <a:avLst/>
          </a:prstGeom>
        </p:spPr>
      </p:pic>
      <p:sp>
        <p:nvSpPr>
          <p:cNvPr id="6" name="TextBox 6"/>
          <p:cNvSpPr txBox="1"/>
          <p:nvPr/>
        </p:nvSpPr>
        <p:spPr>
          <a:xfrm>
            <a:off x="6676988" y="3736729"/>
            <a:ext cx="5382109" cy="2844354"/>
          </a:xfrm>
          <a:prstGeom prst="rect">
            <a:avLst/>
          </a:prstGeom>
        </p:spPr>
        <p:txBody>
          <a:bodyPr lIns="0" tIns="0" rIns="0" bIns="0" rtlCol="0" anchor="t">
            <a:spAutoFit/>
          </a:bodyPr>
          <a:lstStyle/>
          <a:p>
            <a:pPr algn="ctr">
              <a:lnSpc>
                <a:spcPts val="5500"/>
              </a:lnSpc>
            </a:pPr>
            <a:r>
              <a:rPr lang="en-US" sz="5000" b="1" spc="500" dirty="0" err="1">
                <a:solidFill>
                  <a:srgbClr val="154161"/>
                </a:solidFill>
                <a:latin typeface="Poppins Medium" panose="00000600000000000000" pitchFamily="2" charset="0"/>
                <a:cs typeface="Poppins Medium" panose="00000600000000000000" pitchFamily="2" charset="0"/>
              </a:rPr>
              <a:t>Pengobatan</a:t>
            </a:r>
            <a:r>
              <a:rPr lang="en-US" sz="5000" b="1" spc="500" dirty="0">
                <a:solidFill>
                  <a:srgbClr val="154161"/>
                </a:solidFill>
                <a:latin typeface="Poppins Medium" panose="00000600000000000000" pitchFamily="2" charset="0"/>
                <a:cs typeface="Poppins Medium" panose="00000600000000000000" pitchFamily="2" charset="0"/>
              </a:rPr>
              <a:t> </a:t>
            </a:r>
            <a:r>
              <a:rPr lang="en-US" sz="5000" b="1" spc="500" dirty="0" err="1">
                <a:solidFill>
                  <a:srgbClr val="154161"/>
                </a:solidFill>
                <a:latin typeface="Poppins Medium" panose="00000600000000000000" pitchFamily="2" charset="0"/>
                <a:cs typeface="Poppins Medium" panose="00000600000000000000" pitchFamily="2" charset="0"/>
              </a:rPr>
              <a:t>Gangguan</a:t>
            </a:r>
            <a:r>
              <a:rPr lang="en-US" sz="5000" b="1" spc="500" dirty="0">
                <a:solidFill>
                  <a:srgbClr val="154161"/>
                </a:solidFill>
                <a:latin typeface="Poppins Medium" panose="00000600000000000000" pitchFamily="2" charset="0"/>
                <a:cs typeface="Poppins Medium" panose="00000600000000000000" pitchFamily="2" charset="0"/>
              </a:rPr>
              <a:t> Kesehatan Mental</a:t>
            </a:r>
          </a:p>
        </p:txBody>
      </p:sp>
      <p:pic>
        <p:nvPicPr>
          <p:cNvPr id="7" name="Picture 7"/>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498339" y="5373756"/>
            <a:ext cx="2868181" cy="817432"/>
          </a:xfrm>
          <a:prstGeom prst="rect">
            <a:avLst/>
          </a:prstGeom>
        </p:spPr>
      </p:pic>
      <p:pic>
        <p:nvPicPr>
          <p:cNvPr id="8" name="Picture 8"/>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45710" y="3004806"/>
            <a:ext cx="1962923" cy="2154099"/>
          </a:xfrm>
          <a:prstGeom prst="rect">
            <a:avLst/>
          </a:prstGeom>
        </p:spPr>
      </p:pic>
      <p:pic>
        <p:nvPicPr>
          <p:cNvPr id="9" name="Picture 9">
            <a:hlinkClick r:id="rId14" action="ppaction://hlinksldjump"/>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6383879" y="986268"/>
            <a:ext cx="875421" cy="875421"/>
          </a:xfrm>
          <a:prstGeom prst="rect">
            <a:avLst/>
          </a:prstGeom>
        </p:spPr>
      </p:pic>
      <p:pic>
        <p:nvPicPr>
          <p:cNvPr id="12" name="Picture 10">
            <a:hlinkClick r:id="" action="ppaction://hlinkshowjump?jump=previousslide"/>
            <a:extLst>
              <a:ext uri="{FF2B5EF4-FFF2-40B4-BE49-F238E27FC236}">
                <a16:creationId xmlns:a16="http://schemas.microsoft.com/office/drawing/2014/main" id="{DDC18949-8C27-49C2-9439-DA9AF29EF2C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flipH="1">
            <a:off x="706039" y="8150937"/>
            <a:ext cx="1397485" cy="1397485"/>
          </a:xfrm>
          <a:prstGeom prst="rect">
            <a:avLst/>
          </a:prstGeom>
        </p:spPr>
      </p:pic>
      <p:pic>
        <p:nvPicPr>
          <p:cNvPr id="13" name="Picture 18">
            <a:hlinkClick r:id="" action="ppaction://hlinkshowjump?jump=nextslide"/>
            <a:extLst>
              <a:ext uri="{FF2B5EF4-FFF2-40B4-BE49-F238E27FC236}">
                <a16:creationId xmlns:a16="http://schemas.microsoft.com/office/drawing/2014/main" id="{7EFA065C-4C05-ECCE-A966-282DDB633D9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6280915" y="8150937"/>
            <a:ext cx="1397485" cy="1397485"/>
          </a:xfrm>
          <a:prstGeom prst="rect">
            <a:avLst/>
          </a:prstGeom>
        </p:spPr>
      </p:pic>
    </p:spTree>
    <p:custDataLst>
      <p:tags r:id="rId1"/>
    </p:custDataLst>
    <p:extLst>
      <p:ext uri="{BB962C8B-B14F-4D97-AF65-F5344CB8AC3E}">
        <p14:creationId xmlns:p14="http://schemas.microsoft.com/office/powerpoint/2010/main" val="2875537494"/>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3346"/>
            <a:ext cx="18288000" cy="10287001"/>
            <a:chOff x="0" y="0"/>
            <a:chExt cx="4426901" cy="2257332"/>
          </a:xfrm>
        </p:grpSpPr>
        <p:sp>
          <p:nvSpPr>
            <p:cNvPr id="3" name="Freeform 3"/>
            <p:cNvSpPr/>
            <p:nvPr/>
          </p:nvSpPr>
          <p:spPr>
            <a:xfrm>
              <a:off x="92710" y="106680"/>
              <a:ext cx="4322761" cy="2137953"/>
            </a:xfrm>
            <a:custGeom>
              <a:avLst/>
              <a:gdLst/>
              <a:ahLst/>
              <a:cxnLst/>
              <a:rect l="l" t="t" r="r" b="b"/>
              <a:pathLst>
                <a:path w="4322761" h="2137953">
                  <a:moveTo>
                    <a:pt x="4296091" y="1948722"/>
                  </a:moveTo>
                  <a:cubicBezTo>
                    <a:pt x="4296091" y="2036353"/>
                    <a:pt x="4219891" y="2107472"/>
                    <a:pt x="4138611" y="2107472"/>
                  </a:cubicBezTo>
                  <a:lnTo>
                    <a:pt x="66040" y="2107472"/>
                  </a:lnTo>
                  <a:cubicBezTo>
                    <a:pt x="43180" y="2107472"/>
                    <a:pt x="20320" y="2102393"/>
                    <a:pt x="0" y="2093503"/>
                  </a:cubicBezTo>
                  <a:cubicBezTo>
                    <a:pt x="26670" y="2121443"/>
                    <a:pt x="63500" y="2137953"/>
                    <a:pt x="121679" y="2137953"/>
                  </a:cubicBezTo>
                  <a:lnTo>
                    <a:pt x="4176711" y="2137953"/>
                  </a:lnTo>
                  <a:cubicBezTo>
                    <a:pt x="4256721" y="2137953"/>
                    <a:pt x="4322761" y="2071912"/>
                    <a:pt x="4322761" y="1991903"/>
                  </a:cubicBezTo>
                  <a:lnTo>
                    <a:pt x="4322761" y="95250"/>
                  </a:lnTo>
                  <a:cubicBezTo>
                    <a:pt x="4322761" y="58420"/>
                    <a:pt x="4308791" y="25400"/>
                    <a:pt x="4287201" y="0"/>
                  </a:cubicBezTo>
                  <a:cubicBezTo>
                    <a:pt x="4293551" y="16510"/>
                    <a:pt x="4296091" y="34290"/>
                    <a:pt x="4296091" y="52070"/>
                  </a:cubicBezTo>
                  <a:lnTo>
                    <a:pt x="4296091" y="1948722"/>
                  </a:lnTo>
                  <a:lnTo>
                    <a:pt x="4296091" y="1948722"/>
                  </a:lnTo>
                  <a:close/>
                </a:path>
              </a:pathLst>
            </a:custGeom>
            <a:solidFill>
              <a:srgbClr val="F3F3F3"/>
            </a:solidFill>
          </p:spPr>
        </p:sp>
        <p:sp>
          <p:nvSpPr>
            <p:cNvPr id="4" name="Freeform 4"/>
            <p:cNvSpPr/>
            <p:nvPr/>
          </p:nvSpPr>
          <p:spPr>
            <a:xfrm>
              <a:off x="12700" y="12700"/>
              <a:ext cx="4362131" cy="2188752"/>
            </a:xfrm>
            <a:custGeom>
              <a:avLst/>
              <a:gdLst/>
              <a:ahLst/>
              <a:cxnLst/>
              <a:rect l="l" t="t" r="r" b="b"/>
              <a:pathLst>
                <a:path w="4362131" h="2188752">
                  <a:moveTo>
                    <a:pt x="146050" y="2188752"/>
                  </a:moveTo>
                  <a:lnTo>
                    <a:pt x="4216081" y="2188752"/>
                  </a:lnTo>
                  <a:cubicBezTo>
                    <a:pt x="4296091" y="2188752"/>
                    <a:pt x="4362131" y="2122712"/>
                    <a:pt x="4362131" y="2042702"/>
                  </a:cubicBezTo>
                  <a:lnTo>
                    <a:pt x="4362131" y="146050"/>
                  </a:lnTo>
                  <a:cubicBezTo>
                    <a:pt x="4362131" y="66040"/>
                    <a:pt x="4296091" y="0"/>
                    <a:pt x="4216081" y="0"/>
                  </a:cubicBezTo>
                  <a:lnTo>
                    <a:pt x="146050" y="0"/>
                  </a:lnTo>
                  <a:cubicBezTo>
                    <a:pt x="66040" y="0"/>
                    <a:pt x="0" y="66040"/>
                    <a:pt x="0" y="146050"/>
                  </a:cubicBezTo>
                  <a:lnTo>
                    <a:pt x="0" y="2042702"/>
                  </a:lnTo>
                  <a:cubicBezTo>
                    <a:pt x="0" y="2123982"/>
                    <a:pt x="66040" y="2188752"/>
                    <a:pt x="146050" y="2188752"/>
                  </a:cubicBezTo>
                  <a:close/>
                </a:path>
              </a:pathLst>
            </a:custGeom>
            <a:solidFill>
              <a:srgbClr val="B9C3C9"/>
            </a:solidFill>
          </p:spPr>
        </p:sp>
        <p:sp>
          <p:nvSpPr>
            <p:cNvPr id="5" name="Freeform 5"/>
            <p:cNvSpPr/>
            <p:nvPr/>
          </p:nvSpPr>
          <p:spPr>
            <a:xfrm>
              <a:off x="0" y="0"/>
              <a:ext cx="4426901" cy="2257333"/>
            </a:xfrm>
            <a:custGeom>
              <a:avLst/>
              <a:gdLst/>
              <a:ahLst/>
              <a:cxnLst/>
              <a:rect l="l" t="t" r="r" b="b"/>
              <a:pathLst>
                <a:path w="4426901" h="2257333">
                  <a:moveTo>
                    <a:pt x="4363401" y="74930"/>
                  </a:moveTo>
                  <a:cubicBezTo>
                    <a:pt x="4335461" y="30480"/>
                    <a:pt x="4285931" y="0"/>
                    <a:pt x="4228781" y="0"/>
                  </a:cubicBezTo>
                  <a:lnTo>
                    <a:pt x="158750" y="0"/>
                  </a:lnTo>
                  <a:cubicBezTo>
                    <a:pt x="71120" y="0"/>
                    <a:pt x="0" y="71120"/>
                    <a:pt x="0" y="158750"/>
                  </a:cubicBezTo>
                  <a:lnTo>
                    <a:pt x="0" y="2055402"/>
                  </a:lnTo>
                  <a:cubicBezTo>
                    <a:pt x="0" y="2107473"/>
                    <a:pt x="25400" y="2153192"/>
                    <a:pt x="63500" y="2182402"/>
                  </a:cubicBezTo>
                  <a:cubicBezTo>
                    <a:pt x="91440" y="2226852"/>
                    <a:pt x="140970" y="2257333"/>
                    <a:pt x="218396" y="2257333"/>
                  </a:cubicBezTo>
                  <a:lnTo>
                    <a:pt x="4268151" y="2257333"/>
                  </a:lnTo>
                  <a:cubicBezTo>
                    <a:pt x="4355781" y="2257333"/>
                    <a:pt x="4426901" y="2186212"/>
                    <a:pt x="4426901" y="2098583"/>
                  </a:cubicBezTo>
                  <a:lnTo>
                    <a:pt x="4426901" y="201930"/>
                  </a:lnTo>
                  <a:cubicBezTo>
                    <a:pt x="4426901" y="149860"/>
                    <a:pt x="4401501" y="104140"/>
                    <a:pt x="4363401" y="74930"/>
                  </a:cubicBezTo>
                  <a:close/>
                  <a:moveTo>
                    <a:pt x="12700" y="2055402"/>
                  </a:moveTo>
                  <a:lnTo>
                    <a:pt x="12700" y="158750"/>
                  </a:lnTo>
                  <a:cubicBezTo>
                    <a:pt x="12700" y="78740"/>
                    <a:pt x="78740" y="12700"/>
                    <a:pt x="158750" y="12700"/>
                  </a:cubicBezTo>
                  <a:lnTo>
                    <a:pt x="4228781" y="12700"/>
                  </a:lnTo>
                  <a:cubicBezTo>
                    <a:pt x="4308791" y="12700"/>
                    <a:pt x="4374831" y="78740"/>
                    <a:pt x="4374831" y="158750"/>
                  </a:cubicBezTo>
                  <a:lnTo>
                    <a:pt x="4374831" y="2055402"/>
                  </a:lnTo>
                  <a:cubicBezTo>
                    <a:pt x="4374831" y="2135412"/>
                    <a:pt x="4308791" y="2201452"/>
                    <a:pt x="4228781" y="2201452"/>
                  </a:cubicBezTo>
                  <a:lnTo>
                    <a:pt x="158750" y="2201452"/>
                  </a:lnTo>
                  <a:cubicBezTo>
                    <a:pt x="78740" y="2201452"/>
                    <a:pt x="12700" y="2136682"/>
                    <a:pt x="12700" y="2055402"/>
                  </a:cubicBezTo>
                  <a:close/>
                  <a:moveTo>
                    <a:pt x="4415471" y="2098582"/>
                  </a:moveTo>
                  <a:cubicBezTo>
                    <a:pt x="4415471" y="2178592"/>
                    <a:pt x="4348161" y="2244632"/>
                    <a:pt x="4268151" y="2244632"/>
                  </a:cubicBezTo>
                  <a:lnTo>
                    <a:pt x="218396" y="2244632"/>
                  </a:lnTo>
                  <a:cubicBezTo>
                    <a:pt x="157480" y="2244632"/>
                    <a:pt x="120650" y="2228122"/>
                    <a:pt x="93980" y="2200182"/>
                  </a:cubicBezTo>
                  <a:cubicBezTo>
                    <a:pt x="114300" y="2209072"/>
                    <a:pt x="135890" y="2214152"/>
                    <a:pt x="160020" y="2214152"/>
                  </a:cubicBezTo>
                  <a:lnTo>
                    <a:pt x="4230051" y="2214152"/>
                  </a:lnTo>
                  <a:cubicBezTo>
                    <a:pt x="4317681" y="2214152"/>
                    <a:pt x="4388801" y="2143032"/>
                    <a:pt x="4388801" y="2055402"/>
                  </a:cubicBezTo>
                  <a:lnTo>
                    <a:pt x="4388801" y="158750"/>
                  </a:lnTo>
                  <a:cubicBezTo>
                    <a:pt x="4388801" y="140970"/>
                    <a:pt x="4384991" y="123190"/>
                    <a:pt x="4379911" y="106680"/>
                  </a:cubicBezTo>
                  <a:cubicBezTo>
                    <a:pt x="4401501" y="132080"/>
                    <a:pt x="4415471" y="165100"/>
                    <a:pt x="4415471" y="201930"/>
                  </a:cubicBezTo>
                  <a:lnTo>
                    <a:pt x="4415471" y="2098582"/>
                  </a:lnTo>
                  <a:cubicBezTo>
                    <a:pt x="4415471" y="2098582"/>
                    <a:pt x="4415471" y="2098582"/>
                    <a:pt x="4415471" y="2098582"/>
                  </a:cubicBezTo>
                  <a:close/>
                </a:path>
              </a:pathLst>
            </a:custGeom>
            <a:solidFill>
              <a:srgbClr val="F3F0EB"/>
            </a:solidFill>
          </p:spPr>
        </p:sp>
      </p:grpSp>
      <p:grpSp>
        <p:nvGrpSpPr>
          <p:cNvPr id="6" name="Group 6"/>
          <p:cNvGrpSpPr/>
          <p:nvPr/>
        </p:nvGrpSpPr>
        <p:grpSpPr>
          <a:xfrm>
            <a:off x="2047829" y="1624855"/>
            <a:ext cx="11841174" cy="913187"/>
            <a:chOff x="0" y="0"/>
            <a:chExt cx="24817148" cy="1913890"/>
          </a:xfrm>
        </p:grpSpPr>
        <p:sp>
          <p:nvSpPr>
            <p:cNvPr id="7" name="Freeform 7"/>
            <p:cNvSpPr/>
            <p:nvPr/>
          </p:nvSpPr>
          <p:spPr>
            <a:xfrm>
              <a:off x="0" y="0"/>
              <a:ext cx="24817149" cy="1913890"/>
            </a:xfrm>
            <a:custGeom>
              <a:avLst/>
              <a:gdLst/>
              <a:ahLst/>
              <a:cxnLst/>
              <a:rect l="l" t="t" r="r" b="b"/>
              <a:pathLst>
                <a:path w="24817149" h="1913890">
                  <a:moveTo>
                    <a:pt x="24817149" y="956945"/>
                  </a:moveTo>
                  <a:lnTo>
                    <a:pt x="24817149" y="956945"/>
                  </a:lnTo>
                  <a:cubicBezTo>
                    <a:pt x="24817149" y="1485392"/>
                    <a:pt x="24388778" y="1913890"/>
                    <a:pt x="23860204" y="1913890"/>
                  </a:cubicBezTo>
                  <a:lnTo>
                    <a:pt x="956945" y="1913890"/>
                  </a:lnTo>
                  <a:cubicBezTo>
                    <a:pt x="428371" y="1913890"/>
                    <a:pt x="0" y="1485392"/>
                    <a:pt x="0" y="956945"/>
                  </a:cubicBezTo>
                  <a:lnTo>
                    <a:pt x="0" y="956945"/>
                  </a:lnTo>
                  <a:cubicBezTo>
                    <a:pt x="0" y="428371"/>
                    <a:pt x="428371" y="0"/>
                    <a:pt x="956945" y="0"/>
                  </a:cubicBezTo>
                  <a:lnTo>
                    <a:pt x="23860203" y="0"/>
                  </a:lnTo>
                  <a:cubicBezTo>
                    <a:pt x="24388651" y="0"/>
                    <a:pt x="24817149" y="428371"/>
                    <a:pt x="24817149" y="956945"/>
                  </a:cubicBezTo>
                  <a:close/>
                </a:path>
              </a:pathLst>
            </a:custGeom>
            <a:solidFill>
              <a:srgbClr val="634590"/>
            </a:solidFill>
          </p:spPr>
        </p:sp>
      </p:grpSp>
      <p:grpSp>
        <p:nvGrpSpPr>
          <p:cNvPr id="8" name="Group 8"/>
          <p:cNvGrpSpPr/>
          <p:nvPr/>
        </p:nvGrpSpPr>
        <p:grpSpPr>
          <a:xfrm>
            <a:off x="15756444" y="1810637"/>
            <a:ext cx="566031" cy="541625"/>
            <a:chOff x="0" y="0"/>
            <a:chExt cx="754707" cy="722166"/>
          </a:xfrm>
        </p:grpSpPr>
        <p:sp>
          <p:nvSpPr>
            <p:cNvPr id="9" name="AutoShape 9"/>
            <p:cNvSpPr/>
            <p:nvPr/>
          </p:nvSpPr>
          <p:spPr>
            <a:xfrm>
              <a:off x="0" y="0"/>
              <a:ext cx="754707" cy="0"/>
            </a:xfrm>
            <a:prstGeom prst="line">
              <a:avLst/>
            </a:prstGeom>
            <a:ln w="79776" cap="rnd">
              <a:solidFill>
                <a:srgbClr val="634590"/>
              </a:solidFill>
              <a:prstDash val="solid"/>
              <a:headEnd type="none" w="sm" len="sm"/>
              <a:tailEnd type="none" w="sm" len="sm"/>
            </a:ln>
          </p:spPr>
        </p:sp>
        <p:sp>
          <p:nvSpPr>
            <p:cNvPr id="10" name="AutoShape 10"/>
            <p:cNvSpPr/>
            <p:nvPr/>
          </p:nvSpPr>
          <p:spPr>
            <a:xfrm>
              <a:off x="0" y="321195"/>
              <a:ext cx="754707" cy="0"/>
            </a:xfrm>
            <a:prstGeom prst="line">
              <a:avLst/>
            </a:prstGeom>
            <a:ln w="79776" cap="rnd">
              <a:solidFill>
                <a:srgbClr val="634590"/>
              </a:solidFill>
              <a:prstDash val="solid"/>
              <a:headEnd type="none" w="sm" len="sm"/>
              <a:tailEnd type="none" w="sm" len="sm"/>
            </a:ln>
          </p:spPr>
        </p:sp>
        <p:sp>
          <p:nvSpPr>
            <p:cNvPr id="11" name="AutoShape 11"/>
            <p:cNvSpPr/>
            <p:nvPr/>
          </p:nvSpPr>
          <p:spPr>
            <a:xfrm>
              <a:off x="0" y="642391"/>
              <a:ext cx="754707" cy="0"/>
            </a:xfrm>
            <a:prstGeom prst="line">
              <a:avLst/>
            </a:prstGeom>
            <a:ln w="79776" cap="rnd">
              <a:solidFill>
                <a:srgbClr val="634590"/>
              </a:solidFill>
              <a:prstDash val="solid"/>
              <a:headEnd type="none" w="sm" len="sm"/>
              <a:tailEnd type="none" w="sm" len="sm"/>
            </a:ln>
          </p:spPr>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77223" y="1788466"/>
            <a:ext cx="456119" cy="516849"/>
          </a:xfrm>
          <a:prstGeom prst="rect">
            <a:avLst/>
          </a:prstGeom>
        </p:spPr>
      </p:pic>
      <p:pic>
        <p:nvPicPr>
          <p:cNvPr id="13" name="Picture 13">
            <a:hlinkClick r:id="" action="ppaction://hlinkshowjump?jump=firstslide"/>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509415" y="1702438"/>
            <a:ext cx="758021" cy="758021"/>
          </a:xfrm>
          <a:prstGeom prst="rect">
            <a:avLst/>
          </a:prstGeom>
        </p:spPr>
      </p:pic>
      <p:pic>
        <p:nvPicPr>
          <p:cNvPr id="14" name="Picture 1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086101" y="1788466"/>
            <a:ext cx="538384" cy="516849"/>
          </a:xfrm>
          <a:prstGeom prst="rect">
            <a:avLst/>
          </a:prstGeom>
        </p:spPr>
      </p:pic>
      <p:grpSp>
        <p:nvGrpSpPr>
          <p:cNvPr id="30" name="Group 29">
            <a:extLst>
              <a:ext uri="{FF2B5EF4-FFF2-40B4-BE49-F238E27FC236}">
                <a16:creationId xmlns:a16="http://schemas.microsoft.com/office/drawing/2014/main" id="{CBF81220-6654-AF3B-DE9C-080A22F588C3}"/>
              </a:ext>
            </a:extLst>
          </p:cNvPr>
          <p:cNvGrpSpPr/>
          <p:nvPr/>
        </p:nvGrpSpPr>
        <p:grpSpPr>
          <a:xfrm>
            <a:off x="2057122" y="3467100"/>
            <a:ext cx="11629559" cy="969645"/>
            <a:chOff x="2047829" y="3326382"/>
            <a:chExt cx="11629559" cy="969645"/>
          </a:xfrm>
          <a:solidFill>
            <a:schemeClr val="accent1">
              <a:lumMod val="20000"/>
              <a:lumOff val="80000"/>
            </a:schemeClr>
          </a:solidFill>
        </p:grpSpPr>
        <p:sp>
          <p:nvSpPr>
            <p:cNvPr id="16" name="Freeform 16"/>
            <p:cNvSpPr/>
            <p:nvPr/>
          </p:nvSpPr>
          <p:spPr>
            <a:xfrm>
              <a:off x="2047829" y="3326382"/>
              <a:ext cx="11629559" cy="969645"/>
            </a:xfrm>
            <a:custGeom>
              <a:avLst/>
              <a:gdLst/>
              <a:ahLst/>
              <a:cxnLst/>
              <a:rect l="l" t="t" r="r" b="b"/>
              <a:pathLst>
                <a:path w="1287920" h="107384">
                  <a:moveTo>
                    <a:pt x="41940" y="0"/>
                  </a:moveTo>
                  <a:lnTo>
                    <a:pt x="1245981" y="0"/>
                  </a:lnTo>
                  <a:cubicBezTo>
                    <a:pt x="1257104" y="0"/>
                    <a:pt x="1267771" y="4419"/>
                    <a:pt x="1275637" y="12284"/>
                  </a:cubicBezTo>
                  <a:cubicBezTo>
                    <a:pt x="1283502" y="20149"/>
                    <a:pt x="1287920" y="30817"/>
                    <a:pt x="1287920" y="41940"/>
                  </a:cubicBezTo>
                  <a:lnTo>
                    <a:pt x="1287920" y="65444"/>
                  </a:lnTo>
                  <a:cubicBezTo>
                    <a:pt x="1287920" y="88607"/>
                    <a:pt x="1269143" y="107384"/>
                    <a:pt x="1245981" y="107384"/>
                  </a:cubicBezTo>
                  <a:lnTo>
                    <a:pt x="41940" y="107384"/>
                  </a:lnTo>
                  <a:cubicBezTo>
                    <a:pt x="30817" y="107384"/>
                    <a:pt x="20149" y="102965"/>
                    <a:pt x="12284" y="95100"/>
                  </a:cubicBezTo>
                  <a:cubicBezTo>
                    <a:pt x="4419" y="87235"/>
                    <a:pt x="0" y="76567"/>
                    <a:pt x="0" y="65444"/>
                  </a:cubicBezTo>
                  <a:lnTo>
                    <a:pt x="0" y="41940"/>
                  </a:lnTo>
                  <a:cubicBezTo>
                    <a:pt x="0" y="30817"/>
                    <a:pt x="4419" y="20149"/>
                    <a:pt x="12284" y="12284"/>
                  </a:cubicBezTo>
                  <a:cubicBezTo>
                    <a:pt x="20149" y="4419"/>
                    <a:pt x="30817" y="0"/>
                    <a:pt x="41940" y="0"/>
                  </a:cubicBezTo>
                  <a:close/>
                </a:path>
              </a:pathLst>
            </a:custGeom>
            <a:grpFill/>
            <a:ln w="19050">
              <a:solidFill>
                <a:schemeClr val="bg2"/>
              </a:solidFill>
            </a:ln>
          </p:spPr>
        </p:sp>
        <p:sp>
          <p:nvSpPr>
            <p:cNvPr id="18" name="TextBox 18">
              <a:hlinkClick r:id="" action="ppaction://hlinkshowjump?jump=nextslide"/>
            </p:cNvPr>
            <p:cNvSpPr txBox="1"/>
            <p:nvPr/>
          </p:nvSpPr>
          <p:spPr>
            <a:xfrm>
              <a:off x="2634118" y="3497015"/>
              <a:ext cx="10650010" cy="628377"/>
            </a:xfrm>
            <a:prstGeom prst="rect">
              <a:avLst/>
            </a:prstGeom>
            <a:grpFill/>
            <a:ln>
              <a:solidFill>
                <a:schemeClr val="bg2"/>
              </a:solidFill>
            </a:ln>
          </p:spPr>
          <p:txBody>
            <a:bodyPr lIns="0" tIns="0" rIns="0" bIns="0" rtlCol="0" anchor="t">
              <a:spAutoFit/>
            </a:bodyPr>
            <a:lstStyle/>
            <a:p>
              <a:pPr algn="ctr">
                <a:lnSpc>
                  <a:spcPts val="4905"/>
                </a:lnSpc>
              </a:pPr>
              <a:r>
                <a:rPr lang="en-US" sz="4087" spc="408" dirty="0">
                  <a:solidFill>
                    <a:schemeClr val="tx2"/>
                  </a:solidFill>
                  <a:latin typeface="Poppins Medium Bold"/>
                  <a:hlinkClick r:id="" action="ppaction://hlinkshowjump?jump=nextslide">
                    <a:extLst>
                      <a:ext uri="{A12FA001-AC4F-418D-AE19-62706E023703}">
                        <ahyp:hlinkClr xmlns:ahyp="http://schemas.microsoft.com/office/drawing/2018/hyperlinkcolor" val="tx"/>
                      </a:ext>
                    </a:extLst>
                  </a:hlinkClick>
                </a:rPr>
                <a:t>MATERI</a:t>
              </a:r>
              <a:endParaRPr lang="en-US" sz="4087" spc="408" dirty="0">
                <a:solidFill>
                  <a:schemeClr val="tx2"/>
                </a:solidFill>
                <a:latin typeface="Poppins Medium Bold"/>
              </a:endParaRPr>
            </a:p>
          </p:txBody>
        </p:sp>
      </p:grpSp>
      <p:grpSp>
        <p:nvGrpSpPr>
          <p:cNvPr id="31" name="Group 30">
            <a:extLst>
              <a:ext uri="{FF2B5EF4-FFF2-40B4-BE49-F238E27FC236}">
                <a16:creationId xmlns:a16="http://schemas.microsoft.com/office/drawing/2014/main" id="{CEF4228B-0F3C-CA37-3B34-A89A9E796904}"/>
              </a:ext>
            </a:extLst>
          </p:cNvPr>
          <p:cNvGrpSpPr/>
          <p:nvPr/>
        </p:nvGrpSpPr>
        <p:grpSpPr>
          <a:xfrm>
            <a:off x="2057122" y="5096214"/>
            <a:ext cx="11629559" cy="969645"/>
            <a:chOff x="2047829" y="4955496"/>
            <a:chExt cx="11629559" cy="969645"/>
          </a:xfrm>
          <a:solidFill>
            <a:schemeClr val="accent1">
              <a:lumMod val="20000"/>
              <a:lumOff val="80000"/>
            </a:schemeClr>
          </a:solidFill>
        </p:grpSpPr>
        <p:sp>
          <p:nvSpPr>
            <p:cNvPr id="20" name="Freeform 20"/>
            <p:cNvSpPr/>
            <p:nvPr/>
          </p:nvSpPr>
          <p:spPr>
            <a:xfrm>
              <a:off x="2047829" y="4955496"/>
              <a:ext cx="11629559" cy="969645"/>
            </a:xfrm>
            <a:custGeom>
              <a:avLst/>
              <a:gdLst/>
              <a:ahLst/>
              <a:cxnLst/>
              <a:rect l="l" t="t" r="r" b="b"/>
              <a:pathLst>
                <a:path w="1287920" h="107384">
                  <a:moveTo>
                    <a:pt x="41940" y="0"/>
                  </a:moveTo>
                  <a:lnTo>
                    <a:pt x="1245981" y="0"/>
                  </a:lnTo>
                  <a:cubicBezTo>
                    <a:pt x="1257104" y="0"/>
                    <a:pt x="1267771" y="4419"/>
                    <a:pt x="1275637" y="12284"/>
                  </a:cubicBezTo>
                  <a:cubicBezTo>
                    <a:pt x="1283502" y="20149"/>
                    <a:pt x="1287920" y="30817"/>
                    <a:pt x="1287920" y="41940"/>
                  </a:cubicBezTo>
                  <a:lnTo>
                    <a:pt x="1287920" y="65444"/>
                  </a:lnTo>
                  <a:cubicBezTo>
                    <a:pt x="1287920" y="88607"/>
                    <a:pt x="1269143" y="107384"/>
                    <a:pt x="1245981" y="107384"/>
                  </a:cubicBezTo>
                  <a:lnTo>
                    <a:pt x="41940" y="107384"/>
                  </a:lnTo>
                  <a:cubicBezTo>
                    <a:pt x="30817" y="107384"/>
                    <a:pt x="20149" y="102965"/>
                    <a:pt x="12284" y="95100"/>
                  </a:cubicBezTo>
                  <a:cubicBezTo>
                    <a:pt x="4419" y="87235"/>
                    <a:pt x="0" y="76567"/>
                    <a:pt x="0" y="65444"/>
                  </a:cubicBezTo>
                  <a:lnTo>
                    <a:pt x="0" y="41940"/>
                  </a:lnTo>
                  <a:cubicBezTo>
                    <a:pt x="0" y="30817"/>
                    <a:pt x="4419" y="20149"/>
                    <a:pt x="12284" y="12284"/>
                  </a:cubicBezTo>
                  <a:cubicBezTo>
                    <a:pt x="20149" y="4419"/>
                    <a:pt x="30817" y="0"/>
                    <a:pt x="41940" y="0"/>
                  </a:cubicBezTo>
                  <a:close/>
                </a:path>
              </a:pathLst>
            </a:custGeom>
            <a:grpFill/>
            <a:ln w="19050">
              <a:noFill/>
            </a:ln>
          </p:spPr>
        </p:sp>
        <p:sp>
          <p:nvSpPr>
            <p:cNvPr id="25" name="TextBox 25"/>
            <p:cNvSpPr txBox="1"/>
            <p:nvPr/>
          </p:nvSpPr>
          <p:spPr>
            <a:xfrm>
              <a:off x="2537603" y="5126129"/>
              <a:ext cx="10650010" cy="628377"/>
            </a:xfrm>
            <a:prstGeom prst="rect">
              <a:avLst/>
            </a:prstGeom>
            <a:grpFill/>
            <a:ln>
              <a:noFill/>
            </a:ln>
          </p:spPr>
          <p:txBody>
            <a:bodyPr lIns="0" tIns="0" rIns="0" bIns="0" rtlCol="0" anchor="t">
              <a:spAutoFit/>
            </a:bodyPr>
            <a:lstStyle/>
            <a:p>
              <a:pPr algn="ctr">
                <a:lnSpc>
                  <a:spcPts val="4905"/>
                </a:lnSpc>
              </a:pPr>
              <a:r>
                <a:rPr lang="en-US" sz="4087" spc="408" dirty="0">
                  <a:solidFill>
                    <a:schemeClr val="tx2"/>
                  </a:solidFill>
                  <a:latin typeface="Poppins Medium Bold"/>
                  <a:hlinkClick r:id="rId10" action="ppaction://hlinksldjump">
                    <a:extLst>
                      <a:ext uri="{A12FA001-AC4F-418D-AE19-62706E023703}">
                        <ahyp:hlinkClr xmlns:ahyp="http://schemas.microsoft.com/office/drawing/2018/hyperlinkcolor" val="tx"/>
                      </a:ext>
                    </a:extLst>
                  </a:hlinkClick>
                </a:rPr>
                <a:t>KUIS</a:t>
              </a:r>
              <a:endParaRPr lang="en-US" sz="4087" spc="408" dirty="0">
                <a:solidFill>
                  <a:schemeClr val="tx2"/>
                </a:solidFill>
                <a:latin typeface="Poppins Medium Bold"/>
              </a:endParaRPr>
            </a:p>
          </p:txBody>
        </p:sp>
      </p:grpSp>
      <p:grpSp>
        <p:nvGrpSpPr>
          <p:cNvPr id="32" name="Group 31">
            <a:extLst>
              <a:ext uri="{FF2B5EF4-FFF2-40B4-BE49-F238E27FC236}">
                <a16:creationId xmlns:a16="http://schemas.microsoft.com/office/drawing/2014/main" id="{082960CB-F6DC-999B-9E6B-1E9238753449}"/>
              </a:ext>
            </a:extLst>
          </p:cNvPr>
          <p:cNvGrpSpPr/>
          <p:nvPr/>
        </p:nvGrpSpPr>
        <p:grpSpPr>
          <a:xfrm>
            <a:off x="2057122" y="6649036"/>
            <a:ext cx="11629559" cy="969645"/>
            <a:chOff x="2047829" y="6508318"/>
            <a:chExt cx="11629559" cy="969645"/>
          </a:xfrm>
          <a:solidFill>
            <a:schemeClr val="accent1">
              <a:lumMod val="20000"/>
              <a:lumOff val="80000"/>
            </a:schemeClr>
          </a:solidFill>
        </p:grpSpPr>
        <p:sp>
          <p:nvSpPr>
            <p:cNvPr id="23" name="Freeform 23"/>
            <p:cNvSpPr/>
            <p:nvPr/>
          </p:nvSpPr>
          <p:spPr>
            <a:xfrm>
              <a:off x="2047829" y="6508318"/>
              <a:ext cx="11629559" cy="969645"/>
            </a:xfrm>
            <a:custGeom>
              <a:avLst/>
              <a:gdLst/>
              <a:ahLst/>
              <a:cxnLst/>
              <a:rect l="l" t="t" r="r" b="b"/>
              <a:pathLst>
                <a:path w="1287920" h="107384">
                  <a:moveTo>
                    <a:pt x="41940" y="0"/>
                  </a:moveTo>
                  <a:lnTo>
                    <a:pt x="1245981" y="0"/>
                  </a:lnTo>
                  <a:cubicBezTo>
                    <a:pt x="1257104" y="0"/>
                    <a:pt x="1267771" y="4419"/>
                    <a:pt x="1275637" y="12284"/>
                  </a:cubicBezTo>
                  <a:cubicBezTo>
                    <a:pt x="1283502" y="20149"/>
                    <a:pt x="1287920" y="30817"/>
                    <a:pt x="1287920" y="41940"/>
                  </a:cubicBezTo>
                  <a:lnTo>
                    <a:pt x="1287920" y="65444"/>
                  </a:lnTo>
                  <a:cubicBezTo>
                    <a:pt x="1287920" y="88607"/>
                    <a:pt x="1269143" y="107384"/>
                    <a:pt x="1245981" y="107384"/>
                  </a:cubicBezTo>
                  <a:lnTo>
                    <a:pt x="41940" y="107384"/>
                  </a:lnTo>
                  <a:cubicBezTo>
                    <a:pt x="30817" y="107384"/>
                    <a:pt x="20149" y="102965"/>
                    <a:pt x="12284" y="95100"/>
                  </a:cubicBezTo>
                  <a:cubicBezTo>
                    <a:pt x="4419" y="87235"/>
                    <a:pt x="0" y="76567"/>
                    <a:pt x="0" y="65444"/>
                  </a:cubicBezTo>
                  <a:lnTo>
                    <a:pt x="0" y="41940"/>
                  </a:lnTo>
                  <a:cubicBezTo>
                    <a:pt x="0" y="30817"/>
                    <a:pt x="4419" y="20149"/>
                    <a:pt x="12284" y="12284"/>
                  </a:cubicBezTo>
                  <a:cubicBezTo>
                    <a:pt x="20149" y="4419"/>
                    <a:pt x="30817" y="0"/>
                    <a:pt x="41940" y="0"/>
                  </a:cubicBezTo>
                  <a:close/>
                </a:path>
              </a:pathLst>
            </a:custGeom>
            <a:grpFill/>
            <a:ln w="19050">
              <a:noFill/>
            </a:ln>
          </p:spPr>
        </p:sp>
        <p:sp>
          <p:nvSpPr>
            <p:cNvPr id="26" name="TextBox 26"/>
            <p:cNvSpPr txBox="1"/>
            <p:nvPr/>
          </p:nvSpPr>
          <p:spPr>
            <a:xfrm>
              <a:off x="2786343" y="6658180"/>
              <a:ext cx="10650010" cy="628377"/>
            </a:xfrm>
            <a:prstGeom prst="rect">
              <a:avLst/>
            </a:prstGeom>
            <a:grpFill/>
            <a:ln>
              <a:noFill/>
            </a:ln>
          </p:spPr>
          <p:txBody>
            <a:bodyPr lIns="0" tIns="0" rIns="0" bIns="0" rtlCol="0" anchor="t">
              <a:spAutoFit/>
            </a:bodyPr>
            <a:lstStyle/>
            <a:p>
              <a:pPr algn="ctr">
                <a:lnSpc>
                  <a:spcPts val="4905"/>
                </a:lnSpc>
              </a:pPr>
              <a:r>
                <a:rPr lang="en-US" sz="4087" spc="408" dirty="0">
                  <a:solidFill>
                    <a:schemeClr val="tx2"/>
                  </a:solidFill>
                  <a:latin typeface="Poppins Medium Bold"/>
                  <a:hlinkClick r:id="rId11" action="ppaction://hlinksldjump">
                    <a:extLst>
                      <a:ext uri="{A12FA001-AC4F-418D-AE19-62706E023703}">
                        <ahyp:hlinkClr xmlns:ahyp="http://schemas.microsoft.com/office/drawing/2018/hyperlinkcolor" val="tx"/>
                      </a:ext>
                    </a:extLst>
                  </a:hlinkClick>
                </a:rPr>
                <a:t>PROFIL PENGEMBANG</a:t>
              </a:r>
              <a:endParaRPr lang="en-US" sz="4087" spc="408" dirty="0">
                <a:solidFill>
                  <a:schemeClr val="tx2"/>
                </a:solidFill>
                <a:latin typeface="Poppins Medium Bold"/>
              </a:endParaRPr>
            </a:p>
          </p:txBody>
        </p:sp>
      </p:grpSp>
      <p:pic>
        <p:nvPicPr>
          <p:cNvPr id="27" name="Picture 27"/>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4029689" y="2726656"/>
            <a:ext cx="3056254" cy="5439933"/>
          </a:xfrm>
          <a:prstGeom prst="rect">
            <a:avLst/>
          </a:prstGeom>
        </p:spPr>
      </p:pic>
      <p:sp>
        <p:nvSpPr>
          <p:cNvPr id="28" name="TextBox 28"/>
          <p:cNvSpPr txBox="1"/>
          <p:nvPr/>
        </p:nvSpPr>
        <p:spPr>
          <a:xfrm>
            <a:off x="3213289" y="1813920"/>
            <a:ext cx="1628380" cy="527132"/>
          </a:xfrm>
          <a:prstGeom prst="rect">
            <a:avLst/>
          </a:prstGeom>
        </p:spPr>
        <p:txBody>
          <a:bodyPr wrap="square" lIns="0" tIns="0" rIns="0" bIns="0" rtlCol="0" anchor="t">
            <a:spAutoFit/>
          </a:bodyPr>
          <a:lstStyle/>
          <a:p>
            <a:pPr>
              <a:lnSpc>
                <a:spcPts val="4069"/>
              </a:lnSpc>
            </a:pPr>
            <a:r>
              <a:rPr lang="en-US" sz="3699" b="1" dirty="0">
                <a:solidFill>
                  <a:srgbClr val="F3F3F3"/>
                </a:solidFill>
                <a:latin typeface="Poppins Medium" panose="00000600000000000000" pitchFamily="2" charset="0"/>
                <a:cs typeface="Poppins Medium" panose="00000600000000000000" pitchFamily="2" charset="0"/>
              </a:rPr>
              <a:t>MENU</a:t>
            </a: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426901" cy="2257332"/>
          </a:xfrm>
        </p:grpSpPr>
        <p:sp>
          <p:nvSpPr>
            <p:cNvPr id="3" name="Freeform 3"/>
            <p:cNvSpPr/>
            <p:nvPr/>
          </p:nvSpPr>
          <p:spPr>
            <a:xfrm>
              <a:off x="92710" y="106680"/>
              <a:ext cx="4322761" cy="2137953"/>
            </a:xfrm>
            <a:custGeom>
              <a:avLst/>
              <a:gdLst/>
              <a:ahLst/>
              <a:cxnLst/>
              <a:rect l="l" t="t" r="r" b="b"/>
              <a:pathLst>
                <a:path w="4322761" h="2137953">
                  <a:moveTo>
                    <a:pt x="4296091" y="1948722"/>
                  </a:moveTo>
                  <a:cubicBezTo>
                    <a:pt x="4296091" y="2036353"/>
                    <a:pt x="4219891" y="2107472"/>
                    <a:pt x="4138611" y="2107472"/>
                  </a:cubicBezTo>
                  <a:lnTo>
                    <a:pt x="66040" y="2107472"/>
                  </a:lnTo>
                  <a:cubicBezTo>
                    <a:pt x="43180" y="2107472"/>
                    <a:pt x="20320" y="2102393"/>
                    <a:pt x="0" y="2093503"/>
                  </a:cubicBezTo>
                  <a:cubicBezTo>
                    <a:pt x="26670" y="2121443"/>
                    <a:pt x="63500" y="2137953"/>
                    <a:pt x="121679" y="2137953"/>
                  </a:cubicBezTo>
                  <a:lnTo>
                    <a:pt x="4176711" y="2137953"/>
                  </a:lnTo>
                  <a:cubicBezTo>
                    <a:pt x="4256721" y="2137953"/>
                    <a:pt x="4322761" y="2071912"/>
                    <a:pt x="4322761" y="1991903"/>
                  </a:cubicBezTo>
                  <a:lnTo>
                    <a:pt x="4322761" y="95250"/>
                  </a:lnTo>
                  <a:cubicBezTo>
                    <a:pt x="4322761" y="58420"/>
                    <a:pt x="4308791" y="25400"/>
                    <a:pt x="4287201" y="0"/>
                  </a:cubicBezTo>
                  <a:cubicBezTo>
                    <a:pt x="4293551" y="16510"/>
                    <a:pt x="4296091" y="34290"/>
                    <a:pt x="4296091" y="52070"/>
                  </a:cubicBezTo>
                  <a:lnTo>
                    <a:pt x="4296091" y="1948722"/>
                  </a:lnTo>
                  <a:lnTo>
                    <a:pt x="4296091" y="1948722"/>
                  </a:lnTo>
                  <a:close/>
                </a:path>
              </a:pathLst>
            </a:custGeom>
            <a:solidFill>
              <a:srgbClr val="F3F3F3"/>
            </a:solidFill>
          </p:spPr>
        </p:sp>
        <p:sp>
          <p:nvSpPr>
            <p:cNvPr id="4" name="Freeform 4"/>
            <p:cNvSpPr/>
            <p:nvPr/>
          </p:nvSpPr>
          <p:spPr>
            <a:xfrm>
              <a:off x="12700" y="12700"/>
              <a:ext cx="4362131" cy="2188752"/>
            </a:xfrm>
            <a:custGeom>
              <a:avLst/>
              <a:gdLst/>
              <a:ahLst/>
              <a:cxnLst/>
              <a:rect l="l" t="t" r="r" b="b"/>
              <a:pathLst>
                <a:path w="4362131" h="2188752">
                  <a:moveTo>
                    <a:pt x="146050" y="2188752"/>
                  </a:moveTo>
                  <a:lnTo>
                    <a:pt x="4216081" y="2188752"/>
                  </a:lnTo>
                  <a:cubicBezTo>
                    <a:pt x="4296091" y="2188752"/>
                    <a:pt x="4362131" y="2122712"/>
                    <a:pt x="4362131" y="2042702"/>
                  </a:cubicBezTo>
                  <a:lnTo>
                    <a:pt x="4362131" y="146050"/>
                  </a:lnTo>
                  <a:cubicBezTo>
                    <a:pt x="4362131" y="66040"/>
                    <a:pt x="4296091" y="0"/>
                    <a:pt x="4216081" y="0"/>
                  </a:cubicBezTo>
                  <a:lnTo>
                    <a:pt x="146050" y="0"/>
                  </a:lnTo>
                  <a:cubicBezTo>
                    <a:pt x="66040" y="0"/>
                    <a:pt x="0" y="66040"/>
                    <a:pt x="0" y="146050"/>
                  </a:cubicBezTo>
                  <a:lnTo>
                    <a:pt x="0" y="2042702"/>
                  </a:lnTo>
                  <a:cubicBezTo>
                    <a:pt x="0" y="2123982"/>
                    <a:pt x="66040" y="2188752"/>
                    <a:pt x="146050" y="2188752"/>
                  </a:cubicBezTo>
                  <a:close/>
                </a:path>
              </a:pathLst>
            </a:custGeom>
            <a:solidFill>
              <a:srgbClr val="D5DFE5"/>
            </a:solidFill>
          </p:spPr>
        </p:sp>
        <p:sp>
          <p:nvSpPr>
            <p:cNvPr id="5" name="Freeform 5"/>
            <p:cNvSpPr/>
            <p:nvPr/>
          </p:nvSpPr>
          <p:spPr>
            <a:xfrm>
              <a:off x="0" y="0"/>
              <a:ext cx="4426901" cy="2257333"/>
            </a:xfrm>
            <a:custGeom>
              <a:avLst/>
              <a:gdLst/>
              <a:ahLst/>
              <a:cxnLst/>
              <a:rect l="l" t="t" r="r" b="b"/>
              <a:pathLst>
                <a:path w="4426901" h="2257333">
                  <a:moveTo>
                    <a:pt x="4363401" y="74930"/>
                  </a:moveTo>
                  <a:cubicBezTo>
                    <a:pt x="4335461" y="30480"/>
                    <a:pt x="4285931" y="0"/>
                    <a:pt x="4228781" y="0"/>
                  </a:cubicBezTo>
                  <a:lnTo>
                    <a:pt x="158750" y="0"/>
                  </a:lnTo>
                  <a:cubicBezTo>
                    <a:pt x="71120" y="0"/>
                    <a:pt x="0" y="71120"/>
                    <a:pt x="0" y="158750"/>
                  </a:cubicBezTo>
                  <a:lnTo>
                    <a:pt x="0" y="2055402"/>
                  </a:lnTo>
                  <a:cubicBezTo>
                    <a:pt x="0" y="2107473"/>
                    <a:pt x="25400" y="2153192"/>
                    <a:pt x="63500" y="2182402"/>
                  </a:cubicBezTo>
                  <a:cubicBezTo>
                    <a:pt x="91440" y="2226852"/>
                    <a:pt x="140970" y="2257333"/>
                    <a:pt x="218396" y="2257333"/>
                  </a:cubicBezTo>
                  <a:lnTo>
                    <a:pt x="4268151" y="2257333"/>
                  </a:lnTo>
                  <a:cubicBezTo>
                    <a:pt x="4355781" y="2257333"/>
                    <a:pt x="4426901" y="2186212"/>
                    <a:pt x="4426901" y="2098583"/>
                  </a:cubicBezTo>
                  <a:lnTo>
                    <a:pt x="4426901" y="201930"/>
                  </a:lnTo>
                  <a:cubicBezTo>
                    <a:pt x="4426901" y="149860"/>
                    <a:pt x="4401501" y="104140"/>
                    <a:pt x="4363401" y="74930"/>
                  </a:cubicBezTo>
                  <a:close/>
                  <a:moveTo>
                    <a:pt x="12700" y="2055402"/>
                  </a:moveTo>
                  <a:lnTo>
                    <a:pt x="12700" y="158750"/>
                  </a:lnTo>
                  <a:cubicBezTo>
                    <a:pt x="12700" y="78740"/>
                    <a:pt x="78740" y="12700"/>
                    <a:pt x="158750" y="12700"/>
                  </a:cubicBezTo>
                  <a:lnTo>
                    <a:pt x="4228781" y="12700"/>
                  </a:lnTo>
                  <a:cubicBezTo>
                    <a:pt x="4308791" y="12700"/>
                    <a:pt x="4374831" y="78740"/>
                    <a:pt x="4374831" y="158750"/>
                  </a:cubicBezTo>
                  <a:lnTo>
                    <a:pt x="4374831" y="2055402"/>
                  </a:lnTo>
                  <a:cubicBezTo>
                    <a:pt x="4374831" y="2135412"/>
                    <a:pt x="4308791" y="2201452"/>
                    <a:pt x="4228781" y="2201452"/>
                  </a:cubicBezTo>
                  <a:lnTo>
                    <a:pt x="158750" y="2201452"/>
                  </a:lnTo>
                  <a:cubicBezTo>
                    <a:pt x="78740" y="2201452"/>
                    <a:pt x="12700" y="2136682"/>
                    <a:pt x="12700" y="2055402"/>
                  </a:cubicBezTo>
                  <a:close/>
                  <a:moveTo>
                    <a:pt x="4415471" y="2098582"/>
                  </a:moveTo>
                  <a:cubicBezTo>
                    <a:pt x="4415471" y="2178592"/>
                    <a:pt x="4348161" y="2244632"/>
                    <a:pt x="4268151" y="2244632"/>
                  </a:cubicBezTo>
                  <a:lnTo>
                    <a:pt x="218396" y="2244632"/>
                  </a:lnTo>
                  <a:cubicBezTo>
                    <a:pt x="157480" y="2244632"/>
                    <a:pt x="120650" y="2228122"/>
                    <a:pt x="93980" y="2200182"/>
                  </a:cubicBezTo>
                  <a:cubicBezTo>
                    <a:pt x="114300" y="2209072"/>
                    <a:pt x="135890" y="2214152"/>
                    <a:pt x="160020" y="2214152"/>
                  </a:cubicBezTo>
                  <a:lnTo>
                    <a:pt x="4230051" y="2214152"/>
                  </a:lnTo>
                  <a:cubicBezTo>
                    <a:pt x="4317681" y="2214152"/>
                    <a:pt x="4388801" y="2143032"/>
                    <a:pt x="4388801" y="2055402"/>
                  </a:cubicBezTo>
                  <a:lnTo>
                    <a:pt x="4388801" y="158750"/>
                  </a:lnTo>
                  <a:cubicBezTo>
                    <a:pt x="4388801" y="140970"/>
                    <a:pt x="4384991" y="123190"/>
                    <a:pt x="4379911" y="106680"/>
                  </a:cubicBezTo>
                  <a:cubicBezTo>
                    <a:pt x="4401501" y="132080"/>
                    <a:pt x="4415471" y="165100"/>
                    <a:pt x="4415471" y="201930"/>
                  </a:cubicBezTo>
                  <a:lnTo>
                    <a:pt x="4415471" y="2098582"/>
                  </a:lnTo>
                  <a:cubicBezTo>
                    <a:pt x="4415471" y="2098582"/>
                    <a:pt x="4415471" y="2098582"/>
                    <a:pt x="4415471" y="2098582"/>
                  </a:cubicBezTo>
                  <a:close/>
                </a:path>
              </a:pathLst>
            </a:custGeom>
            <a:solidFill>
              <a:srgbClr val="F3F0EB"/>
            </a:solidFill>
          </p:spPr>
        </p:sp>
      </p:grpSp>
      <p:grpSp>
        <p:nvGrpSpPr>
          <p:cNvPr id="20" name="Group 6">
            <a:extLst>
              <a:ext uri="{FF2B5EF4-FFF2-40B4-BE49-F238E27FC236}">
                <a16:creationId xmlns:a16="http://schemas.microsoft.com/office/drawing/2014/main" id="{C89EF50C-48AB-C3EE-76D8-F8771CF4C606}"/>
              </a:ext>
            </a:extLst>
          </p:cNvPr>
          <p:cNvGrpSpPr/>
          <p:nvPr/>
        </p:nvGrpSpPr>
        <p:grpSpPr>
          <a:xfrm>
            <a:off x="1246715" y="841598"/>
            <a:ext cx="15034199" cy="913187"/>
            <a:chOff x="0" y="0"/>
            <a:chExt cx="27931634" cy="1913890"/>
          </a:xfrm>
        </p:grpSpPr>
        <p:sp>
          <p:nvSpPr>
            <p:cNvPr id="21" name="Freeform 7">
              <a:extLst>
                <a:ext uri="{FF2B5EF4-FFF2-40B4-BE49-F238E27FC236}">
                  <a16:creationId xmlns:a16="http://schemas.microsoft.com/office/drawing/2014/main" id="{93827B56-583D-7E09-A92F-1150AC44A10D}"/>
                </a:ext>
              </a:extLst>
            </p:cNvPr>
            <p:cNvSpPr/>
            <p:nvPr/>
          </p:nvSpPr>
          <p:spPr>
            <a:xfrm>
              <a:off x="0" y="0"/>
              <a:ext cx="27931635" cy="1913890"/>
            </a:xfrm>
            <a:custGeom>
              <a:avLst/>
              <a:gdLst/>
              <a:ahLst/>
              <a:cxnLst/>
              <a:rect l="l" t="t" r="r" b="b"/>
              <a:pathLst>
                <a:path w="27931635" h="1913890">
                  <a:moveTo>
                    <a:pt x="27931635" y="956945"/>
                  </a:moveTo>
                  <a:lnTo>
                    <a:pt x="27931635" y="956945"/>
                  </a:lnTo>
                  <a:cubicBezTo>
                    <a:pt x="27931635" y="1485392"/>
                    <a:pt x="27503264" y="1913890"/>
                    <a:pt x="26974688" y="1913890"/>
                  </a:cubicBezTo>
                  <a:lnTo>
                    <a:pt x="956945" y="1913890"/>
                  </a:lnTo>
                  <a:cubicBezTo>
                    <a:pt x="428371" y="1913890"/>
                    <a:pt x="0" y="1485392"/>
                    <a:pt x="0" y="956945"/>
                  </a:cubicBezTo>
                  <a:lnTo>
                    <a:pt x="0" y="956945"/>
                  </a:lnTo>
                  <a:cubicBezTo>
                    <a:pt x="0" y="428371"/>
                    <a:pt x="428371" y="0"/>
                    <a:pt x="956945" y="0"/>
                  </a:cubicBezTo>
                  <a:lnTo>
                    <a:pt x="26974688" y="0"/>
                  </a:lnTo>
                  <a:cubicBezTo>
                    <a:pt x="27503137" y="0"/>
                    <a:pt x="27931635" y="428371"/>
                    <a:pt x="27931635" y="956945"/>
                  </a:cubicBezTo>
                  <a:close/>
                </a:path>
              </a:pathLst>
            </a:custGeom>
            <a:solidFill>
              <a:srgbClr val="634590"/>
            </a:solidFill>
          </p:spPr>
        </p:sp>
      </p:grpSp>
      <p:pic>
        <p:nvPicPr>
          <p:cNvPr id="22" name="Picture 8">
            <a:hlinkClick r:id="rId4" action="ppaction://hlinksldjump"/>
            <a:extLst>
              <a:ext uri="{FF2B5EF4-FFF2-40B4-BE49-F238E27FC236}">
                <a16:creationId xmlns:a16="http://schemas.microsoft.com/office/drawing/2014/main" id="{69B793CD-77F8-CD8B-C591-F577660AA3B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539135" y="860480"/>
            <a:ext cx="875421" cy="875421"/>
          </a:xfrm>
          <a:prstGeom prst="rect">
            <a:avLst/>
          </a:prstGeom>
        </p:spPr>
      </p:pic>
      <p:pic>
        <p:nvPicPr>
          <p:cNvPr id="23" name="Picture 9">
            <a:extLst>
              <a:ext uri="{FF2B5EF4-FFF2-40B4-BE49-F238E27FC236}">
                <a16:creationId xmlns:a16="http://schemas.microsoft.com/office/drawing/2014/main" id="{3C417E0F-B47D-28D7-82F2-568AE976EF4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5443513" y="1008256"/>
            <a:ext cx="538384" cy="516849"/>
          </a:xfrm>
          <a:prstGeom prst="rect">
            <a:avLst/>
          </a:prstGeom>
        </p:spPr>
      </p:pic>
      <p:grpSp>
        <p:nvGrpSpPr>
          <p:cNvPr id="24" name="Group 11">
            <a:extLst>
              <a:ext uri="{FF2B5EF4-FFF2-40B4-BE49-F238E27FC236}">
                <a16:creationId xmlns:a16="http://schemas.microsoft.com/office/drawing/2014/main" id="{B1AB48BB-A982-561A-4F80-1E1DF5B6FBCE}"/>
              </a:ext>
            </a:extLst>
          </p:cNvPr>
          <p:cNvGrpSpPr/>
          <p:nvPr/>
        </p:nvGrpSpPr>
        <p:grpSpPr>
          <a:xfrm>
            <a:off x="1866543" y="1071885"/>
            <a:ext cx="475794" cy="452611"/>
            <a:chOff x="0" y="0"/>
            <a:chExt cx="634392" cy="603481"/>
          </a:xfrm>
        </p:grpSpPr>
        <p:sp>
          <p:nvSpPr>
            <p:cNvPr id="25" name="AutoShape 12">
              <a:extLst>
                <a:ext uri="{FF2B5EF4-FFF2-40B4-BE49-F238E27FC236}">
                  <a16:creationId xmlns:a16="http://schemas.microsoft.com/office/drawing/2014/main" id="{7E5128AB-9A57-8A52-CD7E-8AD4F45088F3}"/>
                </a:ext>
              </a:extLst>
            </p:cNvPr>
            <p:cNvSpPr/>
            <p:nvPr/>
          </p:nvSpPr>
          <p:spPr>
            <a:xfrm>
              <a:off x="0" y="0"/>
              <a:ext cx="634392" cy="0"/>
            </a:xfrm>
            <a:prstGeom prst="line">
              <a:avLst/>
            </a:prstGeom>
            <a:ln w="63500" cap="rnd">
              <a:solidFill>
                <a:srgbClr val="E9EAF6"/>
              </a:solidFill>
              <a:prstDash val="solid"/>
              <a:headEnd type="none" w="sm" len="sm"/>
              <a:tailEnd type="none" w="sm" len="sm"/>
            </a:ln>
          </p:spPr>
        </p:sp>
        <p:sp>
          <p:nvSpPr>
            <p:cNvPr id="26" name="AutoShape 13">
              <a:extLst>
                <a:ext uri="{FF2B5EF4-FFF2-40B4-BE49-F238E27FC236}">
                  <a16:creationId xmlns:a16="http://schemas.microsoft.com/office/drawing/2014/main" id="{CC1DDD0A-7A00-4C74-0C51-FFBDE1420598}"/>
                </a:ext>
              </a:extLst>
            </p:cNvPr>
            <p:cNvSpPr/>
            <p:nvPr/>
          </p:nvSpPr>
          <p:spPr>
            <a:xfrm>
              <a:off x="0" y="269991"/>
              <a:ext cx="634392" cy="0"/>
            </a:xfrm>
            <a:prstGeom prst="line">
              <a:avLst/>
            </a:prstGeom>
            <a:ln w="63500" cap="rnd">
              <a:solidFill>
                <a:srgbClr val="E9EAF6"/>
              </a:solidFill>
              <a:prstDash val="solid"/>
              <a:headEnd type="none" w="sm" len="sm"/>
              <a:tailEnd type="none" w="sm" len="sm"/>
            </a:ln>
          </p:spPr>
        </p:sp>
        <p:sp>
          <p:nvSpPr>
            <p:cNvPr id="27" name="AutoShape 14">
              <a:extLst>
                <a:ext uri="{FF2B5EF4-FFF2-40B4-BE49-F238E27FC236}">
                  <a16:creationId xmlns:a16="http://schemas.microsoft.com/office/drawing/2014/main" id="{3AA90067-3DDA-F368-443D-B8D57AB6E17E}"/>
                </a:ext>
              </a:extLst>
            </p:cNvPr>
            <p:cNvSpPr/>
            <p:nvPr/>
          </p:nvSpPr>
          <p:spPr>
            <a:xfrm>
              <a:off x="0" y="539981"/>
              <a:ext cx="634392" cy="0"/>
            </a:xfrm>
            <a:prstGeom prst="line">
              <a:avLst/>
            </a:prstGeom>
            <a:ln w="63500" cap="rnd">
              <a:solidFill>
                <a:srgbClr val="E9EAF6"/>
              </a:solidFill>
              <a:prstDash val="solid"/>
              <a:headEnd type="none" w="sm" len="sm"/>
              <a:tailEnd type="none" w="sm" len="sm"/>
            </a:ln>
          </p:spPr>
        </p:sp>
      </p:grpSp>
      <p:sp>
        <p:nvSpPr>
          <p:cNvPr id="28" name="TextBox 16">
            <a:extLst>
              <a:ext uri="{FF2B5EF4-FFF2-40B4-BE49-F238E27FC236}">
                <a16:creationId xmlns:a16="http://schemas.microsoft.com/office/drawing/2014/main" id="{D3487952-1DDB-49D7-4E7B-48383B68F22D}"/>
              </a:ext>
            </a:extLst>
          </p:cNvPr>
          <p:cNvSpPr txBox="1"/>
          <p:nvPr/>
        </p:nvSpPr>
        <p:spPr>
          <a:xfrm>
            <a:off x="1579985" y="3738992"/>
            <a:ext cx="8832510" cy="4505464"/>
          </a:xfrm>
          <a:prstGeom prst="rect">
            <a:avLst/>
          </a:prstGeom>
        </p:spPr>
        <p:txBody>
          <a:bodyPr wrap="square" lIns="0" tIns="0" rIns="0" bIns="0" rtlCol="0" anchor="t">
            <a:spAutoFit/>
          </a:bodyPr>
          <a:lstStyle/>
          <a:p>
            <a:pPr algn="just">
              <a:lnSpc>
                <a:spcPts val="3514"/>
              </a:lnSpc>
            </a:pPr>
            <a:r>
              <a:rPr lang="en-US" sz="3600" dirty="0" err="1">
                <a:solidFill>
                  <a:srgbClr val="3D6473"/>
                </a:solidFill>
                <a:latin typeface="Poppins Medium"/>
              </a:rPr>
              <a:t>Terapi</a:t>
            </a:r>
            <a:r>
              <a:rPr lang="en-US" sz="3600" dirty="0">
                <a:solidFill>
                  <a:srgbClr val="3D6473"/>
                </a:solidFill>
                <a:latin typeface="Poppins Medium"/>
              </a:rPr>
              <a:t> </a:t>
            </a:r>
            <a:r>
              <a:rPr lang="en-US" sz="3600" dirty="0" err="1">
                <a:solidFill>
                  <a:srgbClr val="3D6473"/>
                </a:solidFill>
                <a:latin typeface="Poppins Medium"/>
              </a:rPr>
              <a:t>ini</a:t>
            </a:r>
            <a:r>
              <a:rPr lang="en-US" sz="3600" dirty="0">
                <a:solidFill>
                  <a:srgbClr val="3D6473"/>
                </a:solidFill>
                <a:latin typeface="Poppins Medium"/>
              </a:rPr>
              <a:t> </a:t>
            </a:r>
            <a:r>
              <a:rPr lang="en-US" sz="3600" dirty="0" err="1">
                <a:solidFill>
                  <a:srgbClr val="3D6473"/>
                </a:solidFill>
                <a:latin typeface="Poppins Medium"/>
              </a:rPr>
              <a:t>menjadi</a:t>
            </a:r>
            <a:r>
              <a:rPr lang="en-US" sz="3600" dirty="0">
                <a:solidFill>
                  <a:srgbClr val="3D6473"/>
                </a:solidFill>
                <a:latin typeface="Poppins Medium"/>
              </a:rPr>
              <a:t> </a:t>
            </a:r>
            <a:r>
              <a:rPr lang="en-US" sz="3600" dirty="0" err="1">
                <a:solidFill>
                  <a:srgbClr val="3D6473"/>
                </a:solidFill>
                <a:latin typeface="Poppins Medium"/>
              </a:rPr>
              <a:t>pilihan</a:t>
            </a:r>
            <a:r>
              <a:rPr lang="en-US" sz="3600" dirty="0">
                <a:solidFill>
                  <a:srgbClr val="3D6473"/>
                </a:solidFill>
                <a:latin typeface="Poppins Medium"/>
              </a:rPr>
              <a:t> </a:t>
            </a:r>
            <a:r>
              <a:rPr lang="en-US" sz="3600" dirty="0" err="1">
                <a:solidFill>
                  <a:srgbClr val="3D6473"/>
                </a:solidFill>
                <a:latin typeface="Poppins Medium"/>
              </a:rPr>
              <a:t>utama</a:t>
            </a:r>
            <a:r>
              <a:rPr lang="en-US" sz="3600" dirty="0">
                <a:solidFill>
                  <a:srgbClr val="3D6473"/>
                </a:solidFill>
                <a:latin typeface="Poppins Medium"/>
              </a:rPr>
              <a:t> </a:t>
            </a:r>
            <a:r>
              <a:rPr lang="en-US" sz="3600" dirty="0" err="1">
                <a:solidFill>
                  <a:srgbClr val="3D6473"/>
                </a:solidFill>
                <a:latin typeface="Poppins Medium"/>
              </a:rPr>
              <a:t>untuk</a:t>
            </a:r>
            <a:r>
              <a:rPr lang="en-US" sz="3600" dirty="0">
                <a:solidFill>
                  <a:srgbClr val="3D6473"/>
                </a:solidFill>
                <a:latin typeface="Poppins Medium"/>
              </a:rPr>
              <a:t> </a:t>
            </a:r>
            <a:r>
              <a:rPr lang="en-US" sz="3600" dirty="0" err="1">
                <a:solidFill>
                  <a:srgbClr val="3D6473"/>
                </a:solidFill>
                <a:latin typeface="Poppins Medium"/>
              </a:rPr>
              <a:t>mengatasi</a:t>
            </a:r>
            <a:r>
              <a:rPr lang="en-US" sz="3600" dirty="0">
                <a:solidFill>
                  <a:srgbClr val="3D6473"/>
                </a:solidFill>
                <a:latin typeface="Poppins Medium"/>
              </a:rPr>
              <a:t> </a:t>
            </a:r>
            <a:r>
              <a:rPr lang="en-US" sz="3600" dirty="0" err="1">
                <a:solidFill>
                  <a:srgbClr val="3D6473"/>
                </a:solidFill>
                <a:latin typeface="Poppins Medium"/>
              </a:rPr>
              <a:t>gangguan</a:t>
            </a:r>
            <a:r>
              <a:rPr lang="en-US" sz="3600" dirty="0">
                <a:solidFill>
                  <a:srgbClr val="3D6473"/>
                </a:solidFill>
                <a:latin typeface="Poppins Medium"/>
              </a:rPr>
              <a:t> mental </a:t>
            </a:r>
            <a:r>
              <a:rPr lang="en-US" sz="3600" dirty="0" err="1">
                <a:solidFill>
                  <a:srgbClr val="3D6473"/>
                </a:solidFill>
                <a:latin typeface="Poppins Medium"/>
              </a:rPr>
              <a:t>seperti</a:t>
            </a:r>
            <a:r>
              <a:rPr lang="en-US" sz="3600" dirty="0">
                <a:solidFill>
                  <a:srgbClr val="3D6473"/>
                </a:solidFill>
                <a:latin typeface="Poppins Medium"/>
              </a:rPr>
              <a:t> </a:t>
            </a:r>
            <a:r>
              <a:rPr lang="en-US" sz="3600" dirty="0" err="1">
                <a:solidFill>
                  <a:srgbClr val="3D6473"/>
                </a:solidFill>
                <a:latin typeface="Poppins Medium"/>
              </a:rPr>
              <a:t>gangguan</a:t>
            </a:r>
            <a:r>
              <a:rPr lang="en-US" sz="3600" dirty="0">
                <a:solidFill>
                  <a:srgbClr val="3D6473"/>
                </a:solidFill>
                <a:latin typeface="Poppins Medium"/>
              </a:rPr>
              <a:t> </a:t>
            </a:r>
            <a:r>
              <a:rPr lang="en-US" sz="3600" dirty="0" err="1">
                <a:solidFill>
                  <a:srgbClr val="3D6473"/>
                </a:solidFill>
                <a:latin typeface="Poppins Medium"/>
              </a:rPr>
              <a:t>kecemasan</a:t>
            </a:r>
            <a:r>
              <a:rPr lang="en-US" sz="3600" dirty="0">
                <a:solidFill>
                  <a:srgbClr val="3D6473"/>
                </a:solidFill>
                <a:latin typeface="Poppins Medium"/>
              </a:rPr>
              <a:t>, </a:t>
            </a:r>
            <a:r>
              <a:rPr lang="en-US" sz="3600" dirty="0" err="1">
                <a:solidFill>
                  <a:srgbClr val="3D6473"/>
                </a:solidFill>
                <a:latin typeface="Poppins Medium"/>
              </a:rPr>
              <a:t>gangguan</a:t>
            </a:r>
            <a:r>
              <a:rPr lang="en-US" sz="3600" dirty="0">
                <a:solidFill>
                  <a:srgbClr val="3D6473"/>
                </a:solidFill>
                <a:latin typeface="Poppins Medium"/>
              </a:rPr>
              <a:t> bipolar, </a:t>
            </a:r>
            <a:r>
              <a:rPr lang="en-US" sz="3600" dirty="0" err="1">
                <a:solidFill>
                  <a:srgbClr val="3D6473"/>
                </a:solidFill>
                <a:latin typeface="Poppins Medium"/>
              </a:rPr>
              <a:t>gangguan</a:t>
            </a:r>
            <a:r>
              <a:rPr lang="en-US" sz="3600" dirty="0">
                <a:solidFill>
                  <a:srgbClr val="3D6473"/>
                </a:solidFill>
                <a:latin typeface="Poppins Medium"/>
              </a:rPr>
              <a:t> </a:t>
            </a:r>
            <a:r>
              <a:rPr lang="en-US" sz="3600" dirty="0" err="1">
                <a:solidFill>
                  <a:srgbClr val="3D6473"/>
                </a:solidFill>
                <a:latin typeface="Poppins Medium"/>
              </a:rPr>
              <a:t>tidur</a:t>
            </a:r>
            <a:r>
              <a:rPr lang="en-US" sz="3600" dirty="0">
                <a:solidFill>
                  <a:srgbClr val="3D6473"/>
                </a:solidFill>
                <a:latin typeface="Poppins Medium"/>
              </a:rPr>
              <a:t>, </a:t>
            </a:r>
            <a:r>
              <a:rPr lang="en-US" sz="3600" dirty="0" err="1">
                <a:solidFill>
                  <a:srgbClr val="3D6473"/>
                </a:solidFill>
                <a:latin typeface="Poppins Medium"/>
              </a:rPr>
              <a:t>depresi</a:t>
            </a:r>
            <a:r>
              <a:rPr lang="en-US" sz="3600" dirty="0">
                <a:solidFill>
                  <a:srgbClr val="3D6473"/>
                </a:solidFill>
                <a:latin typeface="Poppins Medium"/>
              </a:rPr>
              <a:t> dan </a:t>
            </a:r>
            <a:r>
              <a:rPr lang="en-US" sz="3600" dirty="0" err="1">
                <a:solidFill>
                  <a:srgbClr val="3D6473"/>
                </a:solidFill>
                <a:latin typeface="Poppins Medium"/>
              </a:rPr>
              <a:t>skizofrenia</a:t>
            </a:r>
            <a:r>
              <a:rPr lang="en-US" sz="3600" dirty="0">
                <a:solidFill>
                  <a:srgbClr val="3D6473"/>
                </a:solidFill>
                <a:latin typeface="Poppins Medium"/>
              </a:rPr>
              <a:t>. </a:t>
            </a:r>
            <a:r>
              <a:rPr lang="en-US" sz="3600" dirty="0" err="1">
                <a:solidFill>
                  <a:srgbClr val="3D6473"/>
                </a:solidFill>
                <a:latin typeface="Poppins Medium"/>
              </a:rPr>
              <a:t>Seperti</a:t>
            </a:r>
            <a:r>
              <a:rPr lang="en-US" sz="3600" dirty="0">
                <a:solidFill>
                  <a:srgbClr val="3D6473"/>
                </a:solidFill>
                <a:latin typeface="Poppins Medium"/>
              </a:rPr>
              <a:t> </a:t>
            </a:r>
            <a:r>
              <a:rPr lang="en-US" sz="3600" dirty="0" err="1">
                <a:solidFill>
                  <a:srgbClr val="3D6473"/>
                </a:solidFill>
                <a:latin typeface="Poppins Medium"/>
              </a:rPr>
              <a:t>halnya</a:t>
            </a:r>
            <a:r>
              <a:rPr lang="en-US" sz="3600" dirty="0">
                <a:solidFill>
                  <a:srgbClr val="3D6473"/>
                </a:solidFill>
                <a:latin typeface="Poppins Medium"/>
              </a:rPr>
              <a:t> pada </a:t>
            </a:r>
            <a:r>
              <a:rPr lang="en-US" sz="3600" dirty="0" err="1">
                <a:solidFill>
                  <a:srgbClr val="3D6473"/>
                </a:solidFill>
                <a:latin typeface="Poppins Medium"/>
              </a:rPr>
              <a:t>banyak</a:t>
            </a:r>
            <a:r>
              <a:rPr lang="en-US" sz="3600" dirty="0">
                <a:solidFill>
                  <a:srgbClr val="3D6473"/>
                </a:solidFill>
                <a:latin typeface="Poppins Medium"/>
              </a:rPr>
              <a:t> </a:t>
            </a:r>
            <a:r>
              <a:rPr lang="en-US" sz="3600" dirty="0" err="1">
                <a:solidFill>
                  <a:srgbClr val="3D6473"/>
                </a:solidFill>
                <a:latin typeface="Poppins Medium"/>
              </a:rPr>
              <a:t>kasus</a:t>
            </a:r>
            <a:r>
              <a:rPr lang="en-US" sz="3600" dirty="0">
                <a:solidFill>
                  <a:srgbClr val="3D6473"/>
                </a:solidFill>
                <a:latin typeface="Poppins Medium"/>
              </a:rPr>
              <a:t> yang </a:t>
            </a:r>
            <a:r>
              <a:rPr lang="en-US" sz="3600" dirty="0" err="1">
                <a:solidFill>
                  <a:srgbClr val="3D6473"/>
                </a:solidFill>
                <a:latin typeface="Poppins Medium"/>
              </a:rPr>
              <a:t>sudah</a:t>
            </a:r>
            <a:r>
              <a:rPr lang="en-US" sz="3600" dirty="0">
                <a:solidFill>
                  <a:srgbClr val="3D6473"/>
                </a:solidFill>
                <a:latin typeface="Poppins Medium"/>
              </a:rPr>
              <a:t> </a:t>
            </a:r>
            <a:r>
              <a:rPr lang="en-US" sz="3600" dirty="0" err="1">
                <a:solidFill>
                  <a:srgbClr val="3D6473"/>
                </a:solidFill>
                <a:latin typeface="Poppins Medium"/>
              </a:rPr>
              <a:t>terjadi</a:t>
            </a:r>
            <a:r>
              <a:rPr lang="en-US" sz="3600" dirty="0">
                <a:solidFill>
                  <a:srgbClr val="3D6473"/>
                </a:solidFill>
                <a:latin typeface="Poppins Medium"/>
              </a:rPr>
              <a:t>, </a:t>
            </a:r>
            <a:r>
              <a:rPr lang="en-US" sz="3600" dirty="0" err="1">
                <a:solidFill>
                  <a:srgbClr val="3D6473"/>
                </a:solidFill>
                <a:latin typeface="Poppins Medium"/>
              </a:rPr>
              <a:t>dokter</a:t>
            </a:r>
            <a:r>
              <a:rPr lang="en-US" sz="3600" dirty="0">
                <a:solidFill>
                  <a:srgbClr val="3D6473"/>
                </a:solidFill>
                <a:latin typeface="Poppins Medium"/>
              </a:rPr>
              <a:t> </a:t>
            </a:r>
            <a:r>
              <a:rPr lang="en-US" sz="3600" dirty="0" err="1">
                <a:solidFill>
                  <a:srgbClr val="3D6473"/>
                </a:solidFill>
                <a:latin typeface="Poppins Medium"/>
              </a:rPr>
              <a:t>akan</a:t>
            </a:r>
            <a:r>
              <a:rPr lang="en-US" sz="3600" dirty="0">
                <a:solidFill>
                  <a:srgbClr val="3D6473"/>
                </a:solidFill>
                <a:latin typeface="Poppins Medium"/>
              </a:rPr>
              <a:t> </a:t>
            </a:r>
            <a:r>
              <a:rPr lang="en-US" sz="3600" dirty="0" err="1">
                <a:solidFill>
                  <a:srgbClr val="3D6473"/>
                </a:solidFill>
                <a:latin typeface="Poppins Medium"/>
              </a:rPr>
              <a:t>mengkombinasikan</a:t>
            </a:r>
            <a:r>
              <a:rPr lang="en-US" sz="3600" dirty="0">
                <a:solidFill>
                  <a:srgbClr val="3D6473"/>
                </a:solidFill>
                <a:latin typeface="Poppins Medium"/>
              </a:rPr>
              <a:t> </a:t>
            </a:r>
            <a:r>
              <a:rPr lang="en-US" sz="3600" dirty="0" err="1">
                <a:solidFill>
                  <a:srgbClr val="3D6473"/>
                </a:solidFill>
                <a:latin typeface="Poppins Medium"/>
              </a:rPr>
              <a:t>terapi</a:t>
            </a:r>
            <a:r>
              <a:rPr lang="en-US" sz="3600" dirty="0">
                <a:solidFill>
                  <a:srgbClr val="3D6473"/>
                </a:solidFill>
                <a:latin typeface="Poppins Medium"/>
              </a:rPr>
              <a:t> </a:t>
            </a:r>
            <a:r>
              <a:rPr lang="en-US" sz="3600" dirty="0" err="1">
                <a:solidFill>
                  <a:srgbClr val="3D6473"/>
                </a:solidFill>
                <a:latin typeface="Poppins Medium"/>
              </a:rPr>
              <a:t>perilaku</a:t>
            </a:r>
            <a:r>
              <a:rPr lang="en-US" sz="3600" dirty="0">
                <a:solidFill>
                  <a:srgbClr val="3D6473"/>
                </a:solidFill>
                <a:latin typeface="Poppins Medium"/>
              </a:rPr>
              <a:t> </a:t>
            </a:r>
            <a:r>
              <a:rPr lang="en-US" sz="3600" dirty="0" err="1">
                <a:solidFill>
                  <a:srgbClr val="3D6473"/>
                </a:solidFill>
                <a:latin typeface="Poppins Medium"/>
              </a:rPr>
              <a:t>kognitif</a:t>
            </a:r>
            <a:r>
              <a:rPr lang="en-US" sz="3600" dirty="0">
                <a:solidFill>
                  <a:srgbClr val="3D6473"/>
                </a:solidFill>
                <a:latin typeface="Poppins Medium"/>
              </a:rPr>
              <a:t> dan </a:t>
            </a:r>
            <a:r>
              <a:rPr lang="en-US" sz="3600" dirty="0" err="1">
                <a:solidFill>
                  <a:srgbClr val="3D6473"/>
                </a:solidFill>
                <a:latin typeface="Poppins Medium"/>
              </a:rPr>
              <a:t>obat</a:t>
            </a:r>
            <a:r>
              <a:rPr lang="en-US" sz="3600" dirty="0">
                <a:solidFill>
                  <a:srgbClr val="3D6473"/>
                </a:solidFill>
                <a:latin typeface="Poppins Medium"/>
              </a:rPr>
              <a:t> </a:t>
            </a:r>
            <a:r>
              <a:rPr lang="en-US" sz="3600" dirty="0" err="1">
                <a:solidFill>
                  <a:srgbClr val="3D6473"/>
                </a:solidFill>
                <a:latin typeface="Poppins Medium"/>
              </a:rPr>
              <a:t>obatan</a:t>
            </a:r>
            <a:r>
              <a:rPr lang="en-US" sz="3600" dirty="0">
                <a:solidFill>
                  <a:srgbClr val="3D6473"/>
                </a:solidFill>
                <a:latin typeface="Poppins Medium"/>
              </a:rPr>
              <a:t>, agar </a:t>
            </a:r>
            <a:r>
              <a:rPr lang="en-US" sz="3600" dirty="0" err="1">
                <a:solidFill>
                  <a:srgbClr val="3D6473"/>
                </a:solidFill>
                <a:latin typeface="Poppins Medium"/>
              </a:rPr>
              <a:t>pengobatan</a:t>
            </a:r>
            <a:r>
              <a:rPr lang="en-US" sz="3600" dirty="0">
                <a:solidFill>
                  <a:srgbClr val="3D6473"/>
                </a:solidFill>
                <a:latin typeface="Poppins Medium"/>
              </a:rPr>
              <a:t> </a:t>
            </a:r>
            <a:r>
              <a:rPr lang="en-US" sz="3600" dirty="0" err="1">
                <a:solidFill>
                  <a:srgbClr val="3D6473"/>
                </a:solidFill>
                <a:latin typeface="Poppins Medium"/>
              </a:rPr>
              <a:t>menjadi</a:t>
            </a:r>
            <a:r>
              <a:rPr lang="en-US" sz="3600" dirty="0">
                <a:solidFill>
                  <a:srgbClr val="3D6473"/>
                </a:solidFill>
                <a:latin typeface="Poppins Medium"/>
              </a:rPr>
              <a:t> </a:t>
            </a:r>
            <a:r>
              <a:rPr lang="en-US" sz="3600" dirty="0" err="1">
                <a:solidFill>
                  <a:srgbClr val="3D6473"/>
                </a:solidFill>
                <a:latin typeface="Poppins Medium"/>
              </a:rPr>
              <a:t>lebih</a:t>
            </a:r>
            <a:r>
              <a:rPr lang="en-US" sz="3600" dirty="0">
                <a:solidFill>
                  <a:srgbClr val="3D6473"/>
                </a:solidFill>
                <a:latin typeface="Poppins Medium"/>
              </a:rPr>
              <a:t> </a:t>
            </a:r>
            <a:r>
              <a:rPr lang="en-US" sz="3600" dirty="0" err="1">
                <a:solidFill>
                  <a:srgbClr val="3D6473"/>
                </a:solidFill>
                <a:latin typeface="Poppins Medium"/>
              </a:rPr>
              <a:t>efektif</a:t>
            </a:r>
            <a:r>
              <a:rPr lang="en-US" sz="3600" dirty="0">
                <a:solidFill>
                  <a:srgbClr val="3D6473"/>
                </a:solidFill>
                <a:latin typeface="Poppins Medium"/>
              </a:rPr>
              <a:t>.</a:t>
            </a:r>
          </a:p>
        </p:txBody>
      </p:sp>
      <p:sp>
        <p:nvSpPr>
          <p:cNvPr id="29" name="TextBox 17">
            <a:extLst>
              <a:ext uri="{FF2B5EF4-FFF2-40B4-BE49-F238E27FC236}">
                <a16:creationId xmlns:a16="http://schemas.microsoft.com/office/drawing/2014/main" id="{51799FD1-5D3D-C631-D84E-60B8D58414E4}"/>
              </a:ext>
            </a:extLst>
          </p:cNvPr>
          <p:cNvSpPr txBox="1"/>
          <p:nvPr/>
        </p:nvSpPr>
        <p:spPr>
          <a:xfrm>
            <a:off x="2962164" y="1054244"/>
            <a:ext cx="4048236" cy="566758"/>
          </a:xfrm>
          <a:prstGeom prst="rect">
            <a:avLst/>
          </a:prstGeom>
        </p:spPr>
        <p:txBody>
          <a:bodyPr wrap="square" lIns="0" tIns="0" rIns="0" bIns="0" rtlCol="0" anchor="t">
            <a:spAutoFit/>
          </a:bodyPr>
          <a:lstStyle/>
          <a:p>
            <a:pPr>
              <a:lnSpc>
                <a:spcPts val="4399"/>
              </a:lnSpc>
            </a:pPr>
            <a:r>
              <a:rPr lang="en-US" sz="3999" b="1" dirty="0">
                <a:solidFill>
                  <a:srgbClr val="F3F3F3"/>
                </a:solidFill>
                <a:latin typeface="Poppins Medium" panose="00000600000000000000" pitchFamily="2" charset="0"/>
                <a:cs typeface="Poppins Medium" panose="00000600000000000000" pitchFamily="2" charset="0"/>
              </a:rPr>
              <a:t>PENGOBATAN</a:t>
            </a:r>
          </a:p>
        </p:txBody>
      </p:sp>
      <p:sp>
        <p:nvSpPr>
          <p:cNvPr id="32" name="TextBox 19">
            <a:extLst>
              <a:ext uri="{FF2B5EF4-FFF2-40B4-BE49-F238E27FC236}">
                <a16:creationId xmlns:a16="http://schemas.microsoft.com/office/drawing/2014/main" id="{AC18878F-1533-AB27-8843-E920C7173C5B}"/>
              </a:ext>
            </a:extLst>
          </p:cNvPr>
          <p:cNvSpPr txBox="1"/>
          <p:nvPr/>
        </p:nvSpPr>
        <p:spPr>
          <a:xfrm>
            <a:off x="1579985" y="2654209"/>
            <a:ext cx="11069215" cy="566758"/>
          </a:xfrm>
          <a:prstGeom prst="rect">
            <a:avLst/>
          </a:prstGeom>
        </p:spPr>
        <p:txBody>
          <a:bodyPr wrap="square" lIns="0" tIns="0" rIns="0" bIns="0" rtlCol="0" anchor="t">
            <a:spAutoFit/>
          </a:bodyPr>
          <a:lstStyle/>
          <a:p>
            <a:pPr>
              <a:lnSpc>
                <a:spcPts val="4399"/>
              </a:lnSpc>
            </a:pPr>
            <a:r>
              <a:rPr lang="en-US" sz="3999" b="1" dirty="0">
                <a:solidFill>
                  <a:srgbClr val="154161"/>
                </a:solidFill>
                <a:latin typeface="Poppins Medium" panose="00000600000000000000" pitchFamily="2" charset="0"/>
                <a:cs typeface="Poppins Medium" panose="00000600000000000000" pitchFamily="2" charset="0"/>
              </a:rPr>
              <a:t>TERAPI PERILAKU KOGNITIF</a:t>
            </a:r>
          </a:p>
        </p:txBody>
      </p:sp>
      <p:pic>
        <p:nvPicPr>
          <p:cNvPr id="34" name="Picture 16">
            <a:extLst>
              <a:ext uri="{FF2B5EF4-FFF2-40B4-BE49-F238E27FC236}">
                <a16:creationId xmlns:a16="http://schemas.microsoft.com/office/drawing/2014/main" id="{E4B8C2FA-0C3D-3C4A-46B3-6034E57BFE96}"/>
              </a:ext>
            </a:extLst>
          </p:cNvPr>
          <p:cNvPicPr>
            <a:picLocks noChangeAspect="1"/>
          </p:cNvPicPr>
          <p:nvPr/>
        </p:nvPicPr>
        <p:blipFill>
          <a:blip r:embed="rId9"/>
          <a:srcRect/>
          <a:stretch>
            <a:fillRect/>
          </a:stretch>
        </p:blipFill>
        <p:spPr>
          <a:xfrm>
            <a:off x="11061152" y="2910001"/>
            <a:ext cx="5542422" cy="5383078"/>
          </a:xfrm>
          <a:prstGeom prst="rect">
            <a:avLst/>
          </a:prstGeom>
        </p:spPr>
      </p:pic>
      <p:pic>
        <p:nvPicPr>
          <p:cNvPr id="6" name="Picture 10">
            <a:hlinkClick r:id="" action="ppaction://hlinkshowjump?jump=previousslide"/>
            <a:extLst>
              <a:ext uri="{FF2B5EF4-FFF2-40B4-BE49-F238E27FC236}">
                <a16:creationId xmlns:a16="http://schemas.microsoft.com/office/drawing/2014/main" id="{CEA43D13-8F53-1417-0D05-72EE43F0B53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flipH="1">
            <a:off x="706038" y="8350955"/>
            <a:ext cx="1197467" cy="1197467"/>
          </a:xfrm>
          <a:prstGeom prst="rect">
            <a:avLst/>
          </a:prstGeom>
        </p:spPr>
      </p:pic>
      <p:pic>
        <p:nvPicPr>
          <p:cNvPr id="7" name="Picture 18">
            <a:hlinkClick r:id="" action="ppaction://hlinkshowjump?jump=nextslide"/>
            <a:extLst>
              <a:ext uri="{FF2B5EF4-FFF2-40B4-BE49-F238E27FC236}">
                <a16:creationId xmlns:a16="http://schemas.microsoft.com/office/drawing/2014/main" id="{27D98866-8DF0-ECB3-045B-88E9B12DF71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280915" y="8350955"/>
            <a:ext cx="1197467" cy="1197467"/>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426901" cy="2257332"/>
          </a:xfrm>
        </p:grpSpPr>
        <p:sp>
          <p:nvSpPr>
            <p:cNvPr id="3" name="Freeform 3"/>
            <p:cNvSpPr/>
            <p:nvPr/>
          </p:nvSpPr>
          <p:spPr>
            <a:xfrm>
              <a:off x="92710" y="106680"/>
              <a:ext cx="4322761" cy="2137953"/>
            </a:xfrm>
            <a:custGeom>
              <a:avLst/>
              <a:gdLst/>
              <a:ahLst/>
              <a:cxnLst/>
              <a:rect l="l" t="t" r="r" b="b"/>
              <a:pathLst>
                <a:path w="4322761" h="2137953">
                  <a:moveTo>
                    <a:pt x="4296091" y="1948722"/>
                  </a:moveTo>
                  <a:cubicBezTo>
                    <a:pt x="4296091" y="2036353"/>
                    <a:pt x="4219891" y="2107472"/>
                    <a:pt x="4138611" y="2107472"/>
                  </a:cubicBezTo>
                  <a:lnTo>
                    <a:pt x="66040" y="2107472"/>
                  </a:lnTo>
                  <a:cubicBezTo>
                    <a:pt x="43180" y="2107472"/>
                    <a:pt x="20320" y="2102393"/>
                    <a:pt x="0" y="2093503"/>
                  </a:cubicBezTo>
                  <a:cubicBezTo>
                    <a:pt x="26670" y="2121443"/>
                    <a:pt x="63500" y="2137953"/>
                    <a:pt x="121679" y="2137953"/>
                  </a:cubicBezTo>
                  <a:lnTo>
                    <a:pt x="4176711" y="2137953"/>
                  </a:lnTo>
                  <a:cubicBezTo>
                    <a:pt x="4256721" y="2137953"/>
                    <a:pt x="4322761" y="2071912"/>
                    <a:pt x="4322761" y="1991903"/>
                  </a:cubicBezTo>
                  <a:lnTo>
                    <a:pt x="4322761" y="95250"/>
                  </a:lnTo>
                  <a:cubicBezTo>
                    <a:pt x="4322761" y="58420"/>
                    <a:pt x="4308791" y="25400"/>
                    <a:pt x="4287201" y="0"/>
                  </a:cubicBezTo>
                  <a:cubicBezTo>
                    <a:pt x="4293551" y="16510"/>
                    <a:pt x="4296091" y="34290"/>
                    <a:pt x="4296091" y="52070"/>
                  </a:cubicBezTo>
                  <a:lnTo>
                    <a:pt x="4296091" y="1948722"/>
                  </a:lnTo>
                  <a:lnTo>
                    <a:pt x="4296091" y="1948722"/>
                  </a:lnTo>
                  <a:close/>
                </a:path>
              </a:pathLst>
            </a:custGeom>
            <a:solidFill>
              <a:srgbClr val="F3F3F3"/>
            </a:solidFill>
          </p:spPr>
        </p:sp>
        <p:sp>
          <p:nvSpPr>
            <p:cNvPr id="4" name="Freeform 4"/>
            <p:cNvSpPr/>
            <p:nvPr/>
          </p:nvSpPr>
          <p:spPr>
            <a:xfrm>
              <a:off x="12700" y="12700"/>
              <a:ext cx="4362131" cy="2188752"/>
            </a:xfrm>
            <a:custGeom>
              <a:avLst/>
              <a:gdLst/>
              <a:ahLst/>
              <a:cxnLst/>
              <a:rect l="l" t="t" r="r" b="b"/>
              <a:pathLst>
                <a:path w="4362131" h="2188752">
                  <a:moveTo>
                    <a:pt x="146050" y="2188752"/>
                  </a:moveTo>
                  <a:lnTo>
                    <a:pt x="4216081" y="2188752"/>
                  </a:lnTo>
                  <a:cubicBezTo>
                    <a:pt x="4296091" y="2188752"/>
                    <a:pt x="4362131" y="2122712"/>
                    <a:pt x="4362131" y="2042702"/>
                  </a:cubicBezTo>
                  <a:lnTo>
                    <a:pt x="4362131" y="146050"/>
                  </a:lnTo>
                  <a:cubicBezTo>
                    <a:pt x="4362131" y="66040"/>
                    <a:pt x="4296091" y="0"/>
                    <a:pt x="4216081" y="0"/>
                  </a:cubicBezTo>
                  <a:lnTo>
                    <a:pt x="146050" y="0"/>
                  </a:lnTo>
                  <a:cubicBezTo>
                    <a:pt x="66040" y="0"/>
                    <a:pt x="0" y="66040"/>
                    <a:pt x="0" y="146050"/>
                  </a:cubicBezTo>
                  <a:lnTo>
                    <a:pt x="0" y="2042702"/>
                  </a:lnTo>
                  <a:cubicBezTo>
                    <a:pt x="0" y="2123982"/>
                    <a:pt x="66040" y="2188752"/>
                    <a:pt x="146050" y="2188752"/>
                  </a:cubicBezTo>
                  <a:close/>
                </a:path>
              </a:pathLst>
            </a:custGeom>
            <a:solidFill>
              <a:srgbClr val="D5DFE5"/>
            </a:solidFill>
          </p:spPr>
        </p:sp>
        <p:sp>
          <p:nvSpPr>
            <p:cNvPr id="5" name="Freeform 5"/>
            <p:cNvSpPr/>
            <p:nvPr/>
          </p:nvSpPr>
          <p:spPr>
            <a:xfrm>
              <a:off x="0" y="0"/>
              <a:ext cx="4426901" cy="2257333"/>
            </a:xfrm>
            <a:custGeom>
              <a:avLst/>
              <a:gdLst/>
              <a:ahLst/>
              <a:cxnLst/>
              <a:rect l="l" t="t" r="r" b="b"/>
              <a:pathLst>
                <a:path w="4426901" h="2257333">
                  <a:moveTo>
                    <a:pt x="4363401" y="74930"/>
                  </a:moveTo>
                  <a:cubicBezTo>
                    <a:pt x="4335461" y="30480"/>
                    <a:pt x="4285931" y="0"/>
                    <a:pt x="4228781" y="0"/>
                  </a:cubicBezTo>
                  <a:lnTo>
                    <a:pt x="158750" y="0"/>
                  </a:lnTo>
                  <a:cubicBezTo>
                    <a:pt x="71120" y="0"/>
                    <a:pt x="0" y="71120"/>
                    <a:pt x="0" y="158750"/>
                  </a:cubicBezTo>
                  <a:lnTo>
                    <a:pt x="0" y="2055402"/>
                  </a:lnTo>
                  <a:cubicBezTo>
                    <a:pt x="0" y="2107473"/>
                    <a:pt x="25400" y="2153192"/>
                    <a:pt x="63500" y="2182402"/>
                  </a:cubicBezTo>
                  <a:cubicBezTo>
                    <a:pt x="91440" y="2226852"/>
                    <a:pt x="140970" y="2257333"/>
                    <a:pt x="218396" y="2257333"/>
                  </a:cubicBezTo>
                  <a:lnTo>
                    <a:pt x="4268151" y="2257333"/>
                  </a:lnTo>
                  <a:cubicBezTo>
                    <a:pt x="4355781" y="2257333"/>
                    <a:pt x="4426901" y="2186212"/>
                    <a:pt x="4426901" y="2098583"/>
                  </a:cubicBezTo>
                  <a:lnTo>
                    <a:pt x="4426901" y="201930"/>
                  </a:lnTo>
                  <a:cubicBezTo>
                    <a:pt x="4426901" y="149860"/>
                    <a:pt x="4401501" y="104140"/>
                    <a:pt x="4363401" y="74930"/>
                  </a:cubicBezTo>
                  <a:close/>
                  <a:moveTo>
                    <a:pt x="12700" y="2055402"/>
                  </a:moveTo>
                  <a:lnTo>
                    <a:pt x="12700" y="158750"/>
                  </a:lnTo>
                  <a:cubicBezTo>
                    <a:pt x="12700" y="78740"/>
                    <a:pt x="78740" y="12700"/>
                    <a:pt x="158750" y="12700"/>
                  </a:cubicBezTo>
                  <a:lnTo>
                    <a:pt x="4228781" y="12700"/>
                  </a:lnTo>
                  <a:cubicBezTo>
                    <a:pt x="4308791" y="12700"/>
                    <a:pt x="4374831" y="78740"/>
                    <a:pt x="4374831" y="158750"/>
                  </a:cubicBezTo>
                  <a:lnTo>
                    <a:pt x="4374831" y="2055402"/>
                  </a:lnTo>
                  <a:cubicBezTo>
                    <a:pt x="4374831" y="2135412"/>
                    <a:pt x="4308791" y="2201452"/>
                    <a:pt x="4228781" y="2201452"/>
                  </a:cubicBezTo>
                  <a:lnTo>
                    <a:pt x="158750" y="2201452"/>
                  </a:lnTo>
                  <a:cubicBezTo>
                    <a:pt x="78740" y="2201452"/>
                    <a:pt x="12700" y="2136682"/>
                    <a:pt x="12700" y="2055402"/>
                  </a:cubicBezTo>
                  <a:close/>
                  <a:moveTo>
                    <a:pt x="4415471" y="2098582"/>
                  </a:moveTo>
                  <a:cubicBezTo>
                    <a:pt x="4415471" y="2178592"/>
                    <a:pt x="4348161" y="2244632"/>
                    <a:pt x="4268151" y="2244632"/>
                  </a:cubicBezTo>
                  <a:lnTo>
                    <a:pt x="218396" y="2244632"/>
                  </a:lnTo>
                  <a:cubicBezTo>
                    <a:pt x="157480" y="2244632"/>
                    <a:pt x="120650" y="2228122"/>
                    <a:pt x="93980" y="2200182"/>
                  </a:cubicBezTo>
                  <a:cubicBezTo>
                    <a:pt x="114300" y="2209072"/>
                    <a:pt x="135890" y="2214152"/>
                    <a:pt x="160020" y="2214152"/>
                  </a:cubicBezTo>
                  <a:lnTo>
                    <a:pt x="4230051" y="2214152"/>
                  </a:lnTo>
                  <a:cubicBezTo>
                    <a:pt x="4317681" y="2214152"/>
                    <a:pt x="4388801" y="2143032"/>
                    <a:pt x="4388801" y="2055402"/>
                  </a:cubicBezTo>
                  <a:lnTo>
                    <a:pt x="4388801" y="158750"/>
                  </a:lnTo>
                  <a:cubicBezTo>
                    <a:pt x="4388801" y="140970"/>
                    <a:pt x="4384991" y="123190"/>
                    <a:pt x="4379911" y="106680"/>
                  </a:cubicBezTo>
                  <a:cubicBezTo>
                    <a:pt x="4401501" y="132080"/>
                    <a:pt x="4415471" y="165100"/>
                    <a:pt x="4415471" y="201930"/>
                  </a:cubicBezTo>
                  <a:lnTo>
                    <a:pt x="4415471" y="2098582"/>
                  </a:lnTo>
                  <a:cubicBezTo>
                    <a:pt x="4415471" y="2098582"/>
                    <a:pt x="4415471" y="2098582"/>
                    <a:pt x="4415471" y="2098582"/>
                  </a:cubicBezTo>
                  <a:close/>
                </a:path>
              </a:pathLst>
            </a:custGeom>
            <a:solidFill>
              <a:srgbClr val="F3F0EB"/>
            </a:solidFill>
          </p:spPr>
        </p:sp>
      </p:grpSp>
      <p:grpSp>
        <p:nvGrpSpPr>
          <p:cNvPr id="20" name="Group 6">
            <a:extLst>
              <a:ext uri="{FF2B5EF4-FFF2-40B4-BE49-F238E27FC236}">
                <a16:creationId xmlns:a16="http://schemas.microsoft.com/office/drawing/2014/main" id="{C89EF50C-48AB-C3EE-76D8-F8771CF4C606}"/>
              </a:ext>
            </a:extLst>
          </p:cNvPr>
          <p:cNvGrpSpPr/>
          <p:nvPr/>
        </p:nvGrpSpPr>
        <p:grpSpPr>
          <a:xfrm>
            <a:off x="1246715" y="841598"/>
            <a:ext cx="15034199" cy="913187"/>
            <a:chOff x="0" y="0"/>
            <a:chExt cx="27931634" cy="1913890"/>
          </a:xfrm>
        </p:grpSpPr>
        <p:sp>
          <p:nvSpPr>
            <p:cNvPr id="21" name="Freeform 7">
              <a:extLst>
                <a:ext uri="{FF2B5EF4-FFF2-40B4-BE49-F238E27FC236}">
                  <a16:creationId xmlns:a16="http://schemas.microsoft.com/office/drawing/2014/main" id="{93827B56-583D-7E09-A92F-1150AC44A10D}"/>
                </a:ext>
              </a:extLst>
            </p:cNvPr>
            <p:cNvSpPr/>
            <p:nvPr/>
          </p:nvSpPr>
          <p:spPr>
            <a:xfrm>
              <a:off x="0" y="0"/>
              <a:ext cx="27931635" cy="1913890"/>
            </a:xfrm>
            <a:custGeom>
              <a:avLst/>
              <a:gdLst/>
              <a:ahLst/>
              <a:cxnLst/>
              <a:rect l="l" t="t" r="r" b="b"/>
              <a:pathLst>
                <a:path w="27931635" h="1913890">
                  <a:moveTo>
                    <a:pt x="27931635" y="956945"/>
                  </a:moveTo>
                  <a:lnTo>
                    <a:pt x="27931635" y="956945"/>
                  </a:lnTo>
                  <a:cubicBezTo>
                    <a:pt x="27931635" y="1485392"/>
                    <a:pt x="27503264" y="1913890"/>
                    <a:pt x="26974688" y="1913890"/>
                  </a:cubicBezTo>
                  <a:lnTo>
                    <a:pt x="956945" y="1913890"/>
                  </a:lnTo>
                  <a:cubicBezTo>
                    <a:pt x="428371" y="1913890"/>
                    <a:pt x="0" y="1485392"/>
                    <a:pt x="0" y="956945"/>
                  </a:cubicBezTo>
                  <a:lnTo>
                    <a:pt x="0" y="956945"/>
                  </a:lnTo>
                  <a:cubicBezTo>
                    <a:pt x="0" y="428371"/>
                    <a:pt x="428371" y="0"/>
                    <a:pt x="956945" y="0"/>
                  </a:cubicBezTo>
                  <a:lnTo>
                    <a:pt x="26974688" y="0"/>
                  </a:lnTo>
                  <a:cubicBezTo>
                    <a:pt x="27503137" y="0"/>
                    <a:pt x="27931635" y="428371"/>
                    <a:pt x="27931635" y="956945"/>
                  </a:cubicBezTo>
                  <a:close/>
                </a:path>
              </a:pathLst>
            </a:custGeom>
            <a:solidFill>
              <a:srgbClr val="634590"/>
            </a:solidFill>
          </p:spPr>
        </p:sp>
      </p:grpSp>
      <p:pic>
        <p:nvPicPr>
          <p:cNvPr id="22" name="Picture 8">
            <a:hlinkClick r:id="rId4" action="ppaction://hlinksldjump"/>
            <a:extLst>
              <a:ext uri="{FF2B5EF4-FFF2-40B4-BE49-F238E27FC236}">
                <a16:creationId xmlns:a16="http://schemas.microsoft.com/office/drawing/2014/main" id="{69B793CD-77F8-CD8B-C591-F577660AA3B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539135" y="860480"/>
            <a:ext cx="875421" cy="875421"/>
          </a:xfrm>
          <a:prstGeom prst="rect">
            <a:avLst/>
          </a:prstGeom>
        </p:spPr>
      </p:pic>
      <p:pic>
        <p:nvPicPr>
          <p:cNvPr id="23" name="Picture 9">
            <a:extLst>
              <a:ext uri="{FF2B5EF4-FFF2-40B4-BE49-F238E27FC236}">
                <a16:creationId xmlns:a16="http://schemas.microsoft.com/office/drawing/2014/main" id="{3C417E0F-B47D-28D7-82F2-568AE976EF4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5443513" y="1008256"/>
            <a:ext cx="538384" cy="516849"/>
          </a:xfrm>
          <a:prstGeom prst="rect">
            <a:avLst/>
          </a:prstGeom>
        </p:spPr>
      </p:pic>
      <p:grpSp>
        <p:nvGrpSpPr>
          <p:cNvPr id="24" name="Group 11">
            <a:extLst>
              <a:ext uri="{FF2B5EF4-FFF2-40B4-BE49-F238E27FC236}">
                <a16:creationId xmlns:a16="http://schemas.microsoft.com/office/drawing/2014/main" id="{B1AB48BB-A982-561A-4F80-1E1DF5B6FBCE}"/>
              </a:ext>
            </a:extLst>
          </p:cNvPr>
          <p:cNvGrpSpPr/>
          <p:nvPr/>
        </p:nvGrpSpPr>
        <p:grpSpPr>
          <a:xfrm>
            <a:off x="1866543" y="1071885"/>
            <a:ext cx="475794" cy="452611"/>
            <a:chOff x="0" y="0"/>
            <a:chExt cx="634392" cy="603481"/>
          </a:xfrm>
        </p:grpSpPr>
        <p:sp>
          <p:nvSpPr>
            <p:cNvPr id="25" name="AutoShape 12">
              <a:extLst>
                <a:ext uri="{FF2B5EF4-FFF2-40B4-BE49-F238E27FC236}">
                  <a16:creationId xmlns:a16="http://schemas.microsoft.com/office/drawing/2014/main" id="{7E5128AB-9A57-8A52-CD7E-8AD4F45088F3}"/>
                </a:ext>
              </a:extLst>
            </p:cNvPr>
            <p:cNvSpPr/>
            <p:nvPr/>
          </p:nvSpPr>
          <p:spPr>
            <a:xfrm>
              <a:off x="0" y="0"/>
              <a:ext cx="634392" cy="0"/>
            </a:xfrm>
            <a:prstGeom prst="line">
              <a:avLst/>
            </a:prstGeom>
            <a:ln w="63500" cap="rnd">
              <a:solidFill>
                <a:srgbClr val="E9EAF6"/>
              </a:solidFill>
              <a:prstDash val="solid"/>
              <a:headEnd type="none" w="sm" len="sm"/>
              <a:tailEnd type="none" w="sm" len="sm"/>
            </a:ln>
          </p:spPr>
        </p:sp>
        <p:sp>
          <p:nvSpPr>
            <p:cNvPr id="26" name="AutoShape 13">
              <a:extLst>
                <a:ext uri="{FF2B5EF4-FFF2-40B4-BE49-F238E27FC236}">
                  <a16:creationId xmlns:a16="http://schemas.microsoft.com/office/drawing/2014/main" id="{CC1DDD0A-7A00-4C74-0C51-FFBDE1420598}"/>
                </a:ext>
              </a:extLst>
            </p:cNvPr>
            <p:cNvSpPr/>
            <p:nvPr/>
          </p:nvSpPr>
          <p:spPr>
            <a:xfrm>
              <a:off x="0" y="269991"/>
              <a:ext cx="634392" cy="0"/>
            </a:xfrm>
            <a:prstGeom prst="line">
              <a:avLst/>
            </a:prstGeom>
            <a:ln w="63500" cap="rnd">
              <a:solidFill>
                <a:srgbClr val="E9EAF6"/>
              </a:solidFill>
              <a:prstDash val="solid"/>
              <a:headEnd type="none" w="sm" len="sm"/>
              <a:tailEnd type="none" w="sm" len="sm"/>
            </a:ln>
          </p:spPr>
        </p:sp>
        <p:sp>
          <p:nvSpPr>
            <p:cNvPr id="27" name="AutoShape 14">
              <a:extLst>
                <a:ext uri="{FF2B5EF4-FFF2-40B4-BE49-F238E27FC236}">
                  <a16:creationId xmlns:a16="http://schemas.microsoft.com/office/drawing/2014/main" id="{3AA90067-3DDA-F368-443D-B8D57AB6E17E}"/>
                </a:ext>
              </a:extLst>
            </p:cNvPr>
            <p:cNvSpPr/>
            <p:nvPr/>
          </p:nvSpPr>
          <p:spPr>
            <a:xfrm>
              <a:off x="0" y="539981"/>
              <a:ext cx="634392" cy="0"/>
            </a:xfrm>
            <a:prstGeom prst="line">
              <a:avLst/>
            </a:prstGeom>
            <a:ln w="63500" cap="rnd">
              <a:solidFill>
                <a:srgbClr val="E9EAF6"/>
              </a:solidFill>
              <a:prstDash val="solid"/>
              <a:headEnd type="none" w="sm" len="sm"/>
              <a:tailEnd type="none" w="sm" len="sm"/>
            </a:ln>
          </p:spPr>
        </p:sp>
      </p:grpSp>
      <p:sp>
        <p:nvSpPr>
          <p:cNvPr id="28" name="TextBox 16">
            <a:extLst>
              <a:ext uri="{FF2B5EF4-FFF2-40B4-BE49-F238E27FC236}">
                <a16:creationId xmlns:a16="http://schemas.microsoft.com/office/drawing/2014/main" id="{D3487952-1DDB-49D7-4E7B-48383B68F22D}"/>
              </a:ext>
            </a:extLst>
          </p:cNvPr>
          <p:cNvSpPr txBox="1"/>
          <p:nvPr/>
        </p:nvSpPr>
        <p:spPr>
          <a:xfrm>
            <a:off x="1579985" y="3738992"/>
            <a:ext cx="8832510" cy="4056623"/>
          </a:xfrm>
          <a:prstGeom prst="rect">
            <a:avLst/>
          </a:prstGeom>
        </p:spPr>
        <p:txBody>
          <a:bodyPr wrap="square" lIns="0" tIns="0" rIns="0" bIns="0" rtlCol="0" anchor="t">
            <a:spAutoFit/>
          </a:bodyPr>
          <a:lstStyle/>
          <a:p>
            <a:pPr algn="just">
              <a:lnSpc>
                <a:spcPts val="3514"/>
              </a:lnSpc>
            </a:pPr>
            <a:r>
              <a:rPr lang="en-US" sz="3600" dirty="0" err="1">
                <a:solidFill>
                  <a:srgbClr val="3D6473"/>
                </a:solidFill>
                <a:latin typeface="Poppins Medium"/>
              </a:rPr>
              <a:t>Untuk</a:t>
            </a:r>
            <a:r>
              <a:rPr lang="en-US" sz="3600" dirty="0">
                <a:solidFill>
                  <a:srgbClr val="3D6473"/>
                </a:solidFill>
                <a:latin typeface="Poppins Medium"/>
              </a:rPr>
              <a:t> </a:t>
            </a:r>
            <a:r>
              <a:rPr lang="en-US" sz="3600" dirty="0" err="1">
                <a:solidFill>
                  <a:srgbClr val="3D6473"/>
                </a:solidFill>
                <a:latin typeface="Poppins Medium"/>
              </a:rPr>
              <a:t>meredakan</a:t>
            </a:r>
            <a:r>
              <a:rPr lang="en-US" sz="3600" dirty="0">
                <a:solidFill>
                  <a:srgbClr val="3D6473"/>
                </a:solidFill>
                <a:latin typeface="Poppins Medium"/>
              </a:rPr>
              <a:t> </a:t>
            </a:r>
            <a:r>
              <a:rPr lang="en-US" sz="3600" dirty="0" err="1">
                <a:solidFill>
                  <a:srgbClr val="3D6473"/>
                </a:solidFill>
                <a:latin typeface="Poppins Medium"/>
              </a:rPr>
              <a:t>gejala</a:t>
            </a:r>
            <a:r>
              <a:rPr lang="en-US" sz="3600" dirty="0">
                <a:solidFill>
                  <a:srgbClr val="3D6473"/>
                </a:solidFill>
                <a:latin typeface="Poppins Medium"/>
              </a:rPr>
              <a:t> yang </a:t>
            </a:r>
            <a:r>
              <a:rPr lang="en-US" sz="3600" dirty="0" err="1">
                <a:solidFill>
                  <a:srgbClr val="3D6473"/>
                </a:solidFill>
                <a:latin typeface="Poppins Medium"/>
              </a:rPr>
              <a:t>dialami</a:t>
            </a:r>
            <a:r>
              <a:rPr lang="en-US" sz="3600" dirty="0">
                <a:solidFill>
                  <a:srgbClr val="3D6473"/>
                </a:solidFill>
                <a:latin typeface="Poppins Medium"/>
              </a:rPr>
              <a:t> </a:t>
            </a:r>
            <a:r>
              <a:rPr lang="en-US" sz="3600" dirty="0" err="1">
                <a:solidFill>
                  <a:srgbClr val="3D6473"/>
                </a:solidFill>
                <a:latin typeface="Poppins Medium"/>
              </a:rPr>
              <a:t>pasien</a:t>
            </a:r>
            <a:r>
              <a:rPr lang="en-US" sz="3600" dirty="0">
                <a:solidFill>
                  <a:srgbClr val="3D6473"/>
                </a:solidFill>
                <a:latin typeface="Poppins Medium"/>
              </a:rPr>
              <a:t> dan </a:t>
            </a:r>
            <a:r>
              <a:rPr lang="en-US" sz="3600" dirty="0" err="1">
                <a:solidFill>
                  <a:srgbClr val="3D6473"/>
                </a:solidFill>
                <a:latin typeface="Poppins Medium"/>
              </a:rPr>
              <a:t>meningkatkan</a:t>
            </a:r>
            <a:r>
              <a:rPr lang="en-US" sz="3600" dirty="0">
                <a:solidFill>
                  <a:srgbClr val="3D6473"/>
                </a:solidFill>
                <a:latin typeface="Poppins Medium"/>
              </a:rPr>
              <a:t> </a:t>
            </a:r>
            <a:r>
              <a:rPr lang="en-US" sz="3600" dirty="0" err="1">
                <a:solidFill>
                  <a:srgbClr val="3D6473"/>
                </a:solidFill>
                <a:latin typeface="Poppins Medium"/>
              </a:rPr>
              <a:t>efektivitas</a:t>
            </a:r>
            <a:r>
              <a:rPr lang="en-US" sz="3600" dirty="0">
                <a:solidFill>
                  <a:srgbClr val="3D6473"/>
                </a:solidFill>
                <a:latin typeface="Poppins Medium"/>
              </a:rPr>
              <a:t> </a:t>
            </a:r>
            <a:r>
              <a:rPr lang="en-US" sz="3600" dirty="0" err="1">
                <a:solidFill>
                  <a:srgbClr val="3D6473"/>
                </a:solidFill>
                <a:latin typeface="Poppins Medium"/>
              </a:rPr>
              <a:t>psikoterapi</a:t>
            </a:r>
            <a:r>
              <a:rPr lang="en-US" sz="3600" dirty="0">
                <a:solidFill>
                  <a:srgbClr val="3D6473"/>
                </a:solidFill>
                <a:latin typeface="Poppins Medium"/>
              </a:rPr>
              <a:t>, </a:t>
            </a:r>
            <a:r>
              <a:rPr lang="en-US" sz="3600" dirty="0" err="1">
                <a:solidFill>
                  <a:srgbClr val="3D6473"/>
                </a:solidFill>
                <a:latin typeface="Poppins Medium"/>
              </a:rPr>
              <a:t>dokter</a:t>
            </a:r>
            <a:r>
              <a:rPr lang="en-US" sz="3600" dirty="0">
                <a:solidFill>
                  <a:srgbClr val="3D6473"/>
                </a:solidFill>
                <a:latin typeface="Poppins Medium"/>
              </a:rPr>
              <a:t> </a:t>
            </a:r>
            <a:r>
              <a:rPr lang="en-US" sz="3600" dirty="0" err="1">
                <a:solidFill>
                  <a:srgbClr val="3D6473"/>
                </a:solidFill>
                <a:latin typeface="Poppins Medium"/>
              </a:rPr>
              <a:t>dapat</a:t>
            </a:r>
            <a:r>
              <a:rPr lang="en-US" sz="3600" dirty="0">
                <a:solidFill>
                  <a:srgbClr val="3D6473"/>
                </a:solidFill>
                <a:latin typeface="Poppins Medium"/>
              </a:rPr>
              <a:t> </a:t>
            </a:r>
            <a:r>
              <a:rPr lang="en-US" sz="3600" dirty="0" err="1">
                <a:solidFill>
                  <a:srgbClr val="3D6473"/>
                </a:solidFill>
                <a:latin typeface="Poppins Medium"/>
              </a:rPr>
              <a:t>meresepkan</a:t>
            </a:r>
            <a:r>
              <a:rPr lang="en-US" sz="3600" dirty="0">
                <a:solidFill>
                  <a:srgbClr val="3D6473"/>
                </a:solidFill>
                <a:latin typeface="Poppins Medium"/>
              </a:rPr>
              <a:t> </a:t>
            </a:r>
            <a:r>
              <a:rPr lang="en-US" sz="3600" dirty="0" err="1">
                <a:solidFill>
                  <a:srgbClr val="3D6473"/>
                </a:solidFill>
                <a:latin typeface="Poppins Medium"/>
              </a:rPr>
              <a:t>sejumlah</a:t>
            </a:r>
            <a:r>
              <a:rPr lang="en-US" sz="3600" dirty="0">
                <a:solidFill>
                  <a:srgbClr val="3D6473"/>
                </a:solidFill>
                <a:latin typeface="Poppins Medium"/>
              </a:rPr>
              <a:t> </a:t>
            </a:r>
            <a:r>
              <a:rPr lang="en-US" sz="3600" dirty="0" err="1">
                <a:solidFill>
                  <a:srgbClr val="3D6473"/>
                </a:solidFill>
                <a:latin typeface="Poppins Medium"/>
              </a:rPr>
              <a:t>obat</a:t>
            </a:r>
            <a:r>
              <a:rPr lang="en-US" sz="3600" dirty="0">
                <a:solidFill>
                  <a:srgbClr val="3D6473"/>
                </a:solidFill>
                <a:latin typeface="Poppins Medium"/>
              </a:rPr>
              <a:t> </a:t>
            </a:r>
            <a:r>
              <a:rPr lang="en-US" sz="3600" dirty="0" err="1">
                <a:solidFill>
                  <a:srgbClr val="3D6473"/>
                </a:solidFill>
                <a:latin typeface="Poppins Medium"/>
              </a:rPr>
              <a:t>berikut</a:t>
            </a:r>
            <a:r>
              <a:rPr lang="en-US" sz="3600" dirty="0">
                <a:solidFill>
                  <a:srgbClr val="3D6473"/>
                </a:solidFill>
                <a:latin typeface="Poppins Medium"/>
              </a:rPr>
              <a:t>:</a:t>
            </a:r>
          </a:p>
          <a:p>
            <a:pPr marL="689878" lvl="1" indent="-344939" algn="just">
              <a:lnSpc>
                <a:spcPts val="3514"/>
              </a:lnSpc>
              <a:buFont typeface="Arial"/>
              <a:buChar char="•"/>
            </a:pPr>
            <a:r>
              <a:rPr lang="en-US" sz="3600" dirty="0" err="1">
                <a:solidFill>
                  <a:srgbClr val="3D6473"/>
                </a:solidFill>
                <a:latin typeface="Poppins Medium"/>
              </a:rPr>
              <a:t>Antidepresan</a:t>
            </a:r>
            <a:r>
              <a:rPr lang="en-US" sz="3600" dirty="0">
                <a:solidFill>
                  <a:srgbClr val="3D6473"/>
                </a:solidFill>
                <a:latin typeface="Poppins Medium"/>
              </a:rPr>
              <a:t>, </a:t>
            </a:r>
            <a:r>
              <a:rPr lang="en-US" sz="3600" dirty="0" err="1">
                <a:solidFill>
                  <a:srgbClr val="3D6473"/>
                </a:solidFill>
                <a:latin typeface="Poppins Medium"/>
              </a:rPr>
              <a:t>misalnya</a:t>
            </a:r>
            <a:r>
              <a:rPr lang="en-US" sz="3600" dirty="0">
                <a:solidFill>
                  <a:srgbClr val="3D6473"/>
                </a:solidFill>
                <a:latin typeface="Poppins Medium"/>
              </a:rPr>
              <a:t> fluoxetine</a:t>
            </a:r>
          </a:p>
          <a:p>
            <a:pPr marL="689878" lvl="1" indent="-344939" algn="just">
              <a:lnSpc>
                <a:spcPts val="3514"/>
              </a:lnSpc>
              <a:buFont typeface="Arial"/>
              <a:buChar char="•"/>
            </a:pPr>
            <a:r>
              <a:rPr lang="en-US" sz="3600" dirty="0" err="1">
                <a:solidFill>
                  <a:srgbClr val="3D6473"/>
                </a:solidFill>
                <a:latin typeface="Poppins Medium"/>
              </a:rPr>
              <a:t>Antipsikotik</a:t>
            </a:r>
            <a:r>
              <a:rPr lang="en-US" sz="3600" dirty="0">
                <a:solidFill>
                  <a:srgbClr val="3D6473"/>
                </a:solidFill>
                <a:latin typeface="Poppins Medium"/>
              </a:rPr>
              <a:t>, </a:t>
            </a:r>
            <a:r>
              <a:rPr lang="en-US" sz="3600" dirty="0" err="1">
                <a:solidFill>
                  <a:srgbClr val="3D6473"/>
                </a:solidFill>
                <a:latin typeface="Poppins Medium"/>
              </a:rPr>
              <a:t>seperti</a:t>
            </a:r>
            <a:r>
              <a:rPr lang="en-US" sz="3600" dirty="0">
                <a:solidFill>
                  <a:srgbClr val="3D6473"/>
                </a:solidFill>
                <a:latin typeface="Poppins Medium"/>
              </a:rPr>
              <a:t> aripiprazole</a:t>
            </a:r>
          </a:p>
          <a:p>
            <a:pPr marL="689878" lvl="1" indent="-344939" algn="just">
              <a:lnSpc>
                <a:spcPts val="3514"/>
              </a:lnSpc>
              <a:buFont typeface="Arial"/>
              <a:buChar char="•"/>
            </a:pPr>
            <a:r>
              <a:rPr lang="en-US" sz="3600" dirty="0">
                <a:solidFill>
                  <a:srgbClr val="3D6473"/>
                </a:solidFill>
                <a:latin typeface="Poppins Medium"/>
              </a:rPr>
              <a:t>Pereda </a:t>
            </a:r>
            <a:r>
              <a:rPr lang="en-US" sz="3600" dirty="0" err="1">
                <a:solidFill>
                  <a:srgbClr val="3D6473"/>
                </a:solidFill>
                <a:latin typeface="Poppins Medium"/>
              </a:rPr>
              <a:t>cemas</a:t>
            </a:r>
            <a:r>
              <a:rPr lang="en-US" sz="3600" dirty="0">
                <a:solidFill>
                  <a:srgbClr val="3D6473"/>
                </a:solidFill>
                <a:latin typeface="Poppins Medium"/>
              </a:rPr>
              <a:t>, </a:t>
            </a:r>
            <a:r>
              <a:rPr lang="en-US" sz="3600" dirty="0" err="1">
                <a:solidFill>
                  <a:srgbClr val="3D6473"/>
                </a:solidFill>
                <a:latin typeface="Poppins Medium"/>
              </a:rPr>
              <a:t>misalnya</a:t>
            </a:r>
            <a:r>
              <a:rPr lang="en-US" sz="3600" dirty="0">
                <a:solidFill>
                  <a:srgbClr val="3D6473"/>
                </a:solidFill>
                <a:latin typeface="Poppins Medium"/>
              </a:rPr>
              <a:t> alprazolam</a:t>
            </a:r>
          </a:p>
          <a:p>
            <a:pPr marL="689878" lvl="1" indent="-344939" algn="just">
              <a:lnSpc>
                <a:spcPts val="3514"/>
              </a:lnSpc>
              <a:buFont typeface="Arial"/>
              <a:buChar char="•"/>
            </a:pPr>
            <a:r>
              <a:rPr lang="en-US" sz="3600" dirty="0">
                <a:solidFill>
                  <a:srgbClr val="3D6473"/>
                </a:solidFill>
                <a:latin typeface="Poppins Medium"/>
              </a:rPr>
              <a:t>Mood Stabilizer, </a:t>
            </a:r>
            <a:r>
              <a:rPr lang="en-US" sz="3600" dirty="0" err="1">
                <a:solidFill>
                  <a:srgbClr val="3D6473"/>
                </a:solidFill>
                <a:latin typeface="Poppins Medium"/>
              </a:rPr>
              <a:t>seperti</a:t>
            </a:r>
            <a:r>
              <a:rPr lang="en-US" sz="3600" dirty="0">
                <a:solidFill>
                  <a:srgbClr val="3D6473"/>
                </a:solidFill>
                <a:latin typeface="Poppins Medium"/>
              </a:rPr>
              <a:t> lithium</a:t>
            </a:r>
          </a:p>
        </p:txBody>
      </p:sp>
      <p:sp>
        <p:nvSpPr>
          <p:cNvPr id="29" name="TextBox 17">
            <a:extLst>
              <a:ext uri="{FF2B5EF4-FFF2-40B4-BE49-F238E27FC236}">
                <a16:creationId xmlns:a16="http://schemas.microsoft.com/office/drawing/2014/main" id="{51799FD1-5D3D-C631-D84E-60B8D58414E4}"/>
              </a:ext>
            </a:extLst>
          </p:cNvPr>
          <p:cNvSpPr txBox="1"/>
          <p:nvPr/>
        </p:nvSpPr>
        <p:spPr>
          <a:xfrm>
            <a:off x="2962164" y="1054244"/>
            <a:ext cx="4048236" cy="566758"/>
          </a:xfrm>
          <a:prstGeom prst="rect">
            <a:avLst/>
          </a:prstGeom>
        </p:spPr>
        <p:txBody>
          <a:bodyPr wrap="square" lIns="0" tIns="0" rIns="0" bIns="0" rtlCol="0" anchor="t">
            <a:spAutoFit/>
          </a:bodyPr>
          <a:lstStyle/>
          <a:p>
            <a:pPr>
              <a:lnSpc>
                <a:spcPts val="4399"/>
              </a:lnSpc>
            </a:pPr>
            <a:r>
              <a:rPr lang="en-US" sz="3999" b="1" dirty="0">
                <a:solidFill>
                  <a:srgbClr val="F3F3F3"/>
                </a:solidFill>
                <a:latin typeface="Poppins Medium" panose="00000600000000000000" pitchFamily="2" charset="0"/>
                <a:cs typeface="Poppins Medium" panose="00000600000000000000" pitchFamily="2" charset="0"/>
              </a:rPr>
              <a:t>PENGOBATAN</a:t>
            </a:r>
          </a:p>
        </p:txBody>
      </p:sp>
      <p:sp>
        <p:nvSpPr>
          <p:cNvPr id="32" name="TextBox 19">
            <a:extLst>
              <a:ext uri="{FF2B5EF4-FFF2-40B4-BE49-F238E27FC236}">
                <a16:creationId xmlns:a16="http://schemas.microsoft.com/office/drawing/2014/main" id="{AC18878F-1533-AB27-8843-E920C7173C5B}"/>
              </a:ext>
            </a:extLst>
          </p:cNvPr>
          <p:cNvSpPr txBox="1"/>
          <p:nvPr/>
        </p:nvSpPr>
        <p:spPr>
          <a:xfrm>
            <a:off x="1579985" y="2654209"/>
            <a:ext cx="11069215" cy="566758"/>
          </a:xfrm>
          <a:prstGeom prst="rect">
            <a:avLst/>
          </a:prstGeom>
        </p:spPr>
        <p:txBody>
          <a:bodyPr wrap="square" lIns="0" tIns="0" rIns="0" bIns="0" rtlCol="0" anchor="t">
            <a:spAutoFit/>
          </a:bodyPr>
          <a:lstStyle/>
          <a:p>
            <a:pPr>
              <a:lnSpc>
                <a:spcPts val="4399"/>
              </a:lnSpc>
            </a:pPr>
            <a:r>
              <a:rPr lang="en-US" sz="3999" b="1" dirty="0">
                <a:solidFill>
                  <a:srgbClr val="154161"/>
                </a:solidFill>
                <a:latin typeface="Poppins Medium" panose="00000600000000000000" pitchFamily="2" charset="0"/>
                <a:cs typeface="Poppins Medium" panose="00000600000000000000" pitchFamily="2" charset="0"/>
              </a:rPr>
              <a:t>OBAT-OBATAN</a:t>
            </a:r>
          </a:p>
        </p:txBody>
      </p:sp>
      <p:pic>
        <p:nvPicPr>
          <p:cNvPr id="6" name="Picture 19">
            <a:extLst>
              <a:ext uri="{FF2B5EF4-FFF2-40B4-BE49-F238E27FC236}">
                <a16:creationId xmlns:a16="http://schemas.microsoft.com/office/drawing/2014/main" id="{A5292288-D87E-6C3A-89D3-92DBF7008A5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0589169" y="3066776"/>
            <a:ext cx="6889826" cy="4581734"/>
          </a:xfrm>
          <a:prstGeom prst="rect">
            <a:avLst/>
          </a:prstGeom>
        </p:spPr>
      </p:pic>
      <p:pic>
        <p:nvPicPr>
          <p:cNvPr id="7" name="Picture 10">
            <a:hlinkClick r:id="" action="ppaction://hlinkshowjump?jump=previousslide"/>
            <a:extLst>
              <a:ext uri="{FF2B5EF4-FFF2-40B4-BE49-F238E27FC236}">
                <a16:creationId xmlns:a16="http://schemas.microsoft.com/office/drawing/2014/main" id="{98DF891E-0E0D-D572-00AA-59D0B06D181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flipH="1">
            <a:off x="706038" y="8350955"/>
            <a:ext cx="1197467" cy="1197467"/>
          </a:xfrm>
          <a:prstGeom prst="rect">
            <a:avLst/>
          </a:prstGeom>
        </p:spPr>
      </p:pic>
      <p:pic>
        <p:nvPicPr>
          <p:cNvPr id="8" name="Picture 18">
            <a:hlinkClick r:id="" action="ppaction://hlinkshowjump?jump=nextslide"/>
            <a:extLst>
              <a:ext uri="{FF2B5EF4-FFF2-40B4-BE49-F238E27FC236}">
                <a16:creationId xmlns:a16="http://schemas.microsoft.com/office/drawing/2014/main" id="{F9643980-C657-31F5-4E00-26DCFC7FCB2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6280915" y="8350955"/>
            <a:ext cx="1197467" cy="1197467"/>
          </a:xfrm>
          <a:prstGeom prst="rect">
            <a:avLst/>
          </a:prstGeom>
        </p:spPr>
      </p:pic>
    </p:spTree>
    <p:custDataLst>
      <p:tags r:id="rId1"/>
    </p:custDataLst>
    <p:extLst>
      <p:ext uri="{BB962C8B-B14F-4D97-AF65-F5344CB8AC3E}">
        <p14:creationId xmlns:p14="http://schemas.microsoft.com/office/powerpoint/2010/main" val="2122352076"/>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426901" cy="2257332"/>
          </a:xfrm>
        </p:grpSpPr>
        <p:sp>
          <p:nvSpPr>
            <p:cNvPr id="3" name="Freeform 3"/>
            <p:cNvSpPr/>
            <p:nvPr/>
          </p:nvSpPr>
          <p:spPr>
            <a:xfrm>
              <a:off x="92710" y="106680"/>
              <a:ext cx="4322761" cy="2137953"/>
            </a:xfrm>
            <a:custGeom>
              <a:avLst/>
              <a:gdLst/>
              <a:ahLst/>
              <a:cxnLst/>
              <a:rect l="l" t="t" r="r" b="b"/>
              <a:pathLst>
                <a:path w="4322761" h="2137953">
                  <a:moveTo>
                    <a:pt x="4296091" y="1948722"/>
                  </a:moveTo>
                  <a:cubicBezTo>
                    <a:pt x="4296091" y="2036353"/>
                    <a:pt x="4219891" y="2107472"/>
                    <a:pt x="4138611" y="2107472"/>
                  </a:cubicBezTo>
                  <a:lnTo>
                    <a:pt x="66040" y="2107472"/>
                  </a:lnTo>
                  <a:cubicBezTo>
                    <a:pt x="43180" y="2107472"/>
                    <a:pt x="20320" y="2102393"/>
                    <a:pt x="0" y="2093503"/>
                  </a:cubicBezTo>
                  <a:cubicBezTo>
                    <a:pt x="26670" y="2121443"/>
                    <a:pt x="63500" y="2137953"/>
                    <a:pt x="121679" y="2137953"/>
                  </a:cubicBezTo>
                  <a:lnTo>
                    <a:pt x="4176711" y="2137953"/>
                  </a:lnTo>
                  <a:cubicBezTo>
                    <a:pt x="4256721" y="2137953"/>
                    <a:pt x="4322761" y="2071912"/>
                    <a:pt x="4322761" y="1991903"/>
                  </a:cubicBezTo>
                  <a:lnTo>
                    <a:pt x="4322761" y="95250"/>
                  </a:lnTo>
                  <a:cubicBezTo>
                    <a:pt x="4322761" y="58420"/>
                    <a:pt x="4308791" y="25400"/>
                    <a:pt x="4287201" y="0"/>
                  </a:cubicBezTo>
                  <a:cubicBezTo>
                    <a:pt x="4293551" y="16510"/>
                    <a:pt x="4296091" y="34290"/>
                    <a:pt x="4296091" y="52070"/>
                  </a:cubicBezTo>
                  <a:lnTo>
                    <a:pt x="4296091" y="1948722"/>
                  </a:lnTo>
                  <a:lnTo>
                    <a:pt x="4296091" y="1948722"/>
                  </a:lnTo>
                  <a:close/>
                </a:path>
              </a:pathLst>
            </a:custGeom>
            <a:solidFill>
              <a:srgbClr val="F3F3F3"/>
            </a:solidFill>
          </p:spPr>
        </p:sp>
        <p:sp>
          <p:nvSpPr>
            <p:cNvPr id="4" name="Freeform 4"/>
            <p:cNvSpPr/>
            <p:nvPr/>
          </p:nvSpPr>
          <p:spPr>
            <a:xfrm>
              <a:off x="12700" y="12700"/>
              <a:ext cx="4362131" cy="2188752"/>
            </a:xfrm>
            <a:custGeom>
              <a:avLst/>
              <a:gdLst/>
              <a:ahLst/>
              <a:cxnLst/>
              <a:rect l="l" t="t" r="r" b="b"/>
              <a:pathLst>
                <a:path w="4362131" h="2188752">
                  <a:moveTo>
                    <a:pt x="146050" y="2188752"/>
                  </a:moveTo>
                  <a:lnTo>
                    <a:pt x="4216081" y="2188752"/>
                  </a:lnTo>
                  <a:cubicBezTo>
                    <a:pt x="4296091" y="2188752"/>
                    <a:pt x="4362131" y="2122712"/>
                    <a:pt x="4362131" y="2042702"/>
                  </a:cubicBezTo>
                  <a:lnTo>
                    <a:pt x="4362131" y="146050"/>
                  </a:lnTo>
                  <a:cubicBezTo>
                    <a:pt x="4362131" y="66040"/>
                    <a:pt x="4296091" y="0"/>
                    <a:pt x="4216081" y="0"/>
                  </a:cubicBezTo>
                  <a:lnTo>
                    <a:pt x="146050" y="0"/>
                  </a:lnTo>
                  <a:cubicBezTo>
                    <a:pt x="66040" y="0"/>
                    <a:pt x="0" y="66040"/>
                    <a:pt x="0" y="146050"/>
                  </a:cubicBezTo>
                  <a:lnTo>
                    <a:pt x="0" y="2042702"/>
                  </a:lnTo>
                  <a:cubicBezTo>
                    <a:pt x="0" y="2123982"/>
                    <a:pt x="66040" y="2188752"/>
                    <a:pt x="146050" y="2188752"/>
                  </a:cubicBezTo>
                  <a:close/>
                </a:path>
              </a:pathLst>
            </a:custGeom>
            <a:solidFill>
              <a:srgbClr val="D5DFE5"/>
            </a:solidFill>
          </p:spPr>
        </p:sp>
        <p:sp>
          <p:nvSpPr>
            <p:cNvPr id="5" name="Freeform 5"/>
            <p:cNvSpPr/>
            <p:nvPr/>
          </p:nvSpPr>
          <p:spPr>
            <a:xfrm>
              <a:off x="0" y="0"/>
              <a:ext cx="4426901" cy="2257333"/>
            </a:xfrm>
            <a:custGeom>
              <a:avLst/>
              <a:gdLst/>
              <a:ahLst/>
              <a:cxnLst/>
              <a:rect l="l" t="t" r="r" b="b"/>
              <a:pathLst>
                <a:path w="4426901" h="2257333">
                  <a:moveTo>
                    <a:pt x="4363401" y="74930"/>
                  </a:moveTo>
                  <a:cubicBezTo>
                    <a:pt x="4335461" y="30480"/>
                    <a:pt x="4285931" y="0"/>
                    <a:pt x="4228781" y="0"/>
                  </a:cubicBezTo>
                  <a:lnTo>
                    <a:pt x="158750" y="0"/>
                  </a:lnTo>
                  <a:cubicBezTo>
                    <a:pt x="71120" y="0"/>
                    <a:pt x="0" y="71120"/>
                    <a:pt x="0" y="158750"/>
                  </a:cubicBezTo>
                  <a:lnTo>
                    <a:pt x="0" y="2055402"/>
                  </a:lnTo>
                  <a:cubicBezTo>
                    <a:pt x="0" y="2107473"/>
                    <a:pt x="25400" y="2153192"/>
                    <a:pt x="63500" y="2182402"/>
                  </a:cubicBezTo>
                  <a:cubicBezTo>
                    <a:pt x="91440" y="2226852"/>
                    <a:pt x="140970" y="2257333"/>
                    <a:pt x="218396" y="2257333"/>
                  </a:cubicBezTo>
                  <a:lnTo>
                    <a:pt x="4268151" y="2257333"/>
                  </a:lnTo>
                  <a:cubicBezTo>
                    <a:pt x="4355781" y="2257333"/>
                    <a:pt x="4426901" y="2186212"/>
                    <a:pt x="4426901" y="2098583"/>
                  </a:cubicBezTo>
                  <a:lnTo>
                    <a:pt x="4426901" y="201930"/>
                  </a:lnTo>
                  <a:cubicBezTo>
                    <a:pt x="4426901" y="149860"/>
                    <a:pt x="4401501" y="104140"/>
                    <a:pt x="4363401" y="74930"/>
                  </a:cubicBezTo>
                  <a:close/>
                  <a:moveTo>
                    <a:pt x="12700" y="2055402"/>
                  </a:moveTo>
                  <a:lnTo>
                    <a:pt x="12700" y="158750"/>
                  </a:lnTo>
                  <a:cubicBezTo>
                    <a:pt x="12700" y="78740"/>
                    <a:pt x="78740" y="12700"/>
                    <a:pt x="158750" y="12700"/>
                  </a:cubicBezTo>
                  <a:lnTo>
                    <a:pt x="4228781" y="12700"/>
                  </a:lnTo>
                  <a:cubicBezTo>
                    <a:pt x="4308791" y="12700"/>
                    <a:pt x="4374831" y="78740"/>
                    <a:pt x="4374831" y="158750"/>
                  </a:cubicBezTo>
                  <a:lnTo>
                    <a:pt x="4374831" y="2055402"/>
                  </a:lnTo>
                  <a:cubicBezTo>
                    <a:pt x="4374831" y="2135412"/>
                    <a:pt x="4308791" y="2201452"/>
                    <a:pt x="4228781" y="2201452"/>
                  </a:cubicBezTo>
                  <a:lnTo>
                    <a:pt x="158750" y="2201452"/>
                  </a:lnTo>
                  <a:cubicBezTo>
                    <a:pt x="78740" y="2201452"/>
                    <a:pt x="12700" y="2136682"/>
                    <a:pt x="12700" y="2055402"/>
                  </a:cubicBezTo>
                  <a:close/>
                  <a:moveTo>
                    <a:pt x="4415471" y="2098582"/>
                  </a:moveTo>
                  <a:cubicBezTo>
                    <a:pt x="4415471" y="2178592"/>
                    <a:pt x="4348161" y="2244632"/>
                    <a:pt x="4268151" y="2244632"/>
                  </a:cubicBezTo>
                  <a:lnTo>
                    <a:pt x="218396" y="2244632"/>
                  </a:lnTo>
                  <a:cubicBezTo>
                    <a:pt x="157480" y="2244632"/>
                    <a:pt x="120650" y="2228122"/>
                    <a:pt x="93980" y="2200182"/>
                  </a:cubicBezTo>
                  <a:cubicBezTo>
                    <a:pt x="114300" y="2209072"/>
                    <a:pt x="135890" y="2214152"/>
                    <a:pt x="160020" y="2214152"/>
                  </a:cubicBezTo>
                  <a:lnTo>
                    <a:pt x="4230051" y="2214152"/>
                  </a:lnTo>
                  <a:cubicBezTo>
                    <a:pt x="4317681" y="2214152"/>
                    <a:pt x="4388801" y="2143032"/>
                    <a:pt x="4388801" y="2055402"/>
                  </a:cubicBezTo>
                  <a:lnTo>
                    <a:pt x="4388801" y="158750"/>
                  </a:lnTo>
                  <a:cubicBezTo>
                    <a:pt x="4388801" y="140970"/>
                    <a:pt x="4384991" y="123190"/>
                    <a:pt x="4379911" y="106680"/>
                  </a:cubicBezTo>
                  <a:cubicBezTo>
                    <a:pt x="4401501" y="132080"/>
                    <a:pt x="4415471" y="165100"/>
                    <a:pt x="4415471" y="201930"/>
                  </a:cubicBezTo>
                  <a:lnTo>
                    <a:pt x="4415471" y="2098582"/>
                  </a:lnTo>
                  <a:cubicBezTo>
                    <a:pt x="4415471" y="2098582"/>
                    <a:pt x="4415471" y="2098582"/>
                    <a:pt x="4415471" y="2098582"/>
                  </a:cubicBezTo>
                  <a:close/>
                </a:path>
              </a:pathLst>
            </a:custGeom>
            <a:solidFill>
              <a:srgbClr val="F3F0EB"/>
            </a:solidFill>
          </p:spPr>
        </p:sp>
      </p:grpSp>
      <p:grpSp>
        <p:nvGrpSpPr>
          <p:cNvPr id="20" name="Group 6">
            <a:extLst>
              <a:ext uri="{FF2B5EF4-FFF2-40B4-BE49-F238E27FC236}">
                <a16:creationId xmlns:a16="http://schemas.microsoft.com/office/drawing/2014/main" id="{C89EF50C-48AB-C3EE-76D8-F8771CF4C606}"/>
              </a:ext>
            </a:extLst>
          </p:cNvPr>
          <p:cNvGrpSpPr/>
          <p:nvPr/>
        </p:nvGrpSpPr>
        <p:grpSpPr>
          <a:xfrm>
            <a:off x="1246715" y="841598"/>
            <a:ext cx="15034199" cy="913187"/>
            <a:chOff x="0" y="0"/>
            <a:chExt cx="27931634" cy="1913890"/>
          </a:xfrm>
        </p:grpSpPr>
        <p:sp>
          <p:nvSpPr>
            <p:cNvPr id="21" name="Freeform 7">
              <a:extLst>
                <a:ext uri="{FF2B5EF4-FFF2-40B4-BE49-F238E27FC236}">
                  <a16:creationId xmlns:a16="http://schemas.microsoft.com/office/drawing/2014/main" id="{93827B56-583D-7E09-A92F-1150AC44A10D}"/>
                </a:ext>
              </a:extLst>
            </p:cNvPr>
            <p:cNvSpPr/>
            <p:nvPr/>
          </p:nvSpPr>
          <p:spPr>
            <a:xfrm>
              <a:off x="0" y="0"/>
              <a:ext cx="27931635" cy="1913890"/>
            </a:xfrm>
            <a:custGeom>
              <a:avLst/>
              <a:gdLst/>
              <a:ahLst/>
              <a:cxnLst/>
              <a:rect l="l" t="t" r="r" b="b"/>
              <a:pathLst>
                <a:path w="27931635" h="1913890">
                  <a:moveTo>
                    <a:pt x="27931635" y="956945"/>
                  </a:moveTo>
                  <a:lnTo>
                    <a:pt x="27931635" y="956945"/>
                  </a:lnTo>
                  <a:cubicBezTo>
                    <a:pt x="27931635" y="1485392"/>
                    <a:pt x="27503264" y="1913890"/>
                    <a:pt x="26974688" y="1913890"/>
                  </a:cubicBezTo>
                  <a:lnTo>
                    <a:pt x="956945" y="1913890"/>
                  </a:lnTo>
                  <a:cubicBezTo>
                    <a:pt x="428371" y="1913890"/>
                    <a:pt x="0" y="1485392"/>
                    <a:pt x="0" y="956945"/>
                  </a:cubicBezTo>
                  <a:lnTo>
                    <a:pt x="0" y="956945"/>
                  </a:lnTo>
                  <a:cubicBezTo>
                    <a:pt x="0" y="428371"/>
                    <a:pt x="428371" y="0"/>
                    <a:pt x="956945" y="0"/>
                  </a:cubicBezTo>
                  <a:lnTo>
                    <a:pt x="26974688" y="0"/>
                  </a:lnTo>
                  <a:cubicBezTo>
                    <a:pt x="27503137" y="0"/>
                    <a:pt x="27931635" y="428371"/>
                    <a:pt x="27931635" y="956945"/>
                  </a:cubicBezTo>
                  <a:close/>
                </a:path>
              </a:pathLst>
            </a:custGeom>
            <a:solidFill>
              <a:srgbClr val="634590"/>
            </a:solidFill>
          </p:spPr>
        </p:sp>
      </p:grpSp>
      <p:pic>
        <p:nvPicPr>
          <p:cNvPr id="22" name="Picture 8">
            <a:hlinkClick r:id="rId4" action="ppaction://hlinksldjump"/>
            <a:extLst>
              <a:ext uri="{FF2B5EF4-FFF2-40B4-BE49-F238E27FC236}">
                <a16:creationId xmlns:a16="http://schemas.microsoft.com/office/drawing/2014/main" id="{69B793CD-77F8-CD8B-C591-F577660AA3B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539135" y="860480"/>
            <a:ext cx="875421" cy="875421"/>
          </a:xfrm>
          <a:prstGeom prst="rect">
            <a:avLst/>
          </a:prstGeom>
        </p:spPr>
      </p:pic>
      <p:pic>
        <p:nvPicPr>
          <p:cNvPr id="23" name="Picture 9">
            <a:extLst>
              <a:ext uri="{FF2B5EF4-FFF2-40B4-BE49-F238E27FC236}">
                <a16:creationId xmlns:a16="http://schemas.microsoft.com/office/drawing/2014/main" id="{3C417E0F-B47D-28D7-82F2-568AE976EF4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5443513" y="1008256"/>
            <a:ext cx="538384" cy="516849"/>
          </a:xfrm>
          <a:prstGeom prst="rect">
            <a:avLst/>
          </a:prstGeom>
        </p:spPr>
      </p:pic>
      <p:grpSp>
        <p:nvGrpSpPr>
          <p:cNvPr id="24" name="Group 11">
            <a:extLst>
              <a:ext uri="{FF2B5EF4-FFF2-40B4-BE49-F238E27FC236}">
                <a16:creationId xmlns:a16="http://schemas.microsoft.com/office/drawing/2014/main" id="{B1AB48BB-A982-561A-4F80-1E1DF5B6FBCE}"/>
              </a:ext>
            </a:extLst>
          </p:cNvPr>
          <p:cNvGrpSpPr/>
          <p:nvPr/>
        </p:nvGrpSpPr>
        <p:grpSpPr>
          <a:xfrm>
            <a:off x="1866543" y="1071885"/>
            <a:ext cx="475794" cy="452611"/>
            <a:chOff x="0" y="0"/>
            <a:chExt cx="634392" cy="603481"/>
          </a:xfrm>
        </p:grpSpPr>
        <p:sp>
          <p:nvSpPr>
            <p:cNvPr id="25" name="AutoShape 12">
              <a:extLst>
                <a:ext uri="{FF2B5EF4-FFF2-40B4-BE49-F238E27FC236}">
                  <a16:creationId xmlns:a16="http://schemas.microsoft.com/office/drawing/2014/main" id="{7E5128AB-9A57-8A52-CD7E-8AD4F45088F3}"/>
                </a:ext>
              </a:extLst>
            </p:cNvPr>
            <p:cNvSpPr/>
            <p:nvPr/>
          </p:nvSpPr>
          <p:spPr>
            <a:xfrm>
              <a:off x="0" y="0"/>
              <a:ext cx="634392" cy="0"/>
            </a:xfrm>
            <a:prstGeom prst="line">
              <a:avLst/>
            </a:prstGeom>
            <a:ln w="63500" cap="rnd">
              <a:solidFill>
                <a:srgbClr val="E9EAF6"/>
              </a:solidFill>
              <a:prstDash val="solid"/>
              <a:headEnd type="none" w="sm" len="sm"/>
              <a:tailEnd type="none" w="sm" len="sm"/>
            </a:ln>
          </p:spPr>
        </p:sp>
        <p:sp>
          <p:nvSpPr>
            <p:cNvPr id="26" name="AutoShape 13">
              <a:extLst>
                <a:ext uri="{FF2B5EF4-FFF2-40B4-BE49-F238E27FC236}">
                  <a16:creationId xmlns:a16="http://schemas.microsoft.com/office/drawing/2014/main" id="{CC1DDD0A-7A00-4C74-0C51-FFBDE1420598}"/>
                </a:ext>
              </a:extLst>
            </p:cNvPr>
            <p:cNvSpPr/>
            <p:nvPr/>
          </p:nvSpPr>
          <p:spPr>
            <a:xfrm>
              <a:off x="0" y="269991"/>
              <a:ext cx="634392" cy="0"/>
            </a:xfrm>
            <a:prstGeom prst="line">
              <a:avLst/>
            </a:prstGeom>
            <a:ln w="63500" cap="rnd">
              <a:solidFill>
                <a:srgbClr val="E9EAF6"/>
              </a:solidFill>
              <a:prstDash val="solid"/>
              <a:headEnd type="none" w="sm" len="sm"/>
              <a:tailEnd type="none" w="sm" len="sm"/>
            </a:ln>
          </p:spPr>
        </p:sp>
        <p:sp>
          <p:nvSpPr>
            <p:cNvPr id="27" name="AutoShape 14">
              <a:extLst>
                <a:ext uri="{FF2B5EF4-FFF2-40B4-BE49-F238E27FC236}">
                  <a16:creationId xmlns:a16="http://schemas.microsoft.com/office/drawing/2014/main" id="{3AA90067-3DDA-F368-443D-B8D57AB6E17E}"/>
                </a:ext>
              </a:extLst>
            </p:cNvPr>
            <p:cNvSpPr/>
            <p:nvPr/>
          </p:nvSpPr>
          <p:spPr>
            <a:xfrm>
              <a:off x="0" y="539981"/>
              <a:ext cx="634392" cy="0"/>
            </a:xfrm>
            <a:prstGeom prst="line">
              <a:avLst/>
            </a:prstGeom>
            <a:ln w="63500" cap="rnd">
              <a:solidFill>
                <a:srgbClr val="E9EAF6"/>
              </a:solidFill>
              <a:prstDash val="solid"/>
              <a:headEnd type="none" w="sm" len="sm"/>
              <a:tailEnd type="none" w="sm" len="sm"/>
            </a:ln>
          </p:spPr>
        </p:sp>
      </p:grpSp>
      <p:sp>
        <p:nvSpPr>
          <p:cNvPr id="28" name="TextBox 16">
            <a:extLst>
              <a:ext uri="{FF2B5EF4-FFF2-40B4-BE49-F238E27FC236}">
                <a16:creationId xmlns:a16="http://schemas.microsoft.com/office/drawing/2014/main" id="{D3487952-1DDB-49D7-4E7B-48383B68F22D}"/>
              </a:ext>
            </a:extLst>
          </p:cNvPr>
          <p:cNvSpPr txBox="1"/>
          <p:nvPr/>
        </p:nvSpPr>
        <p:spPr>
          <a:xfrm>
            <a:off x="1579985" y="3402750"/>
            <a:ext cx="8832510" cy="5403146"/>
          </a:xfrm>
          <a:prstGeom prst="rect">
            <a:avLst/>
          </a:prstGeom>
        </p:spPr>
        <p:txBody>
          <a:bodyPr wrap="square" lIns="0" tIns="0" rIns="0" bIns="0" rtlCol="0" anchor="t">
            <a:spAutoFit/>
          </a:bodyPr>
          <a:lstStyle/>
          <a:p>
            <a:pPr algn="just">
              <a:lnSpc>
                <a:spcPts val="3514"/>
              </a:lnSpc>
            </a:pPr>
            <a:r>
              <a:rPr lang="en-US" sz="3600" dirty="0" err="1">
                <a:solidFill>
                  <a:srgbClr val="3D6473"/>
                </a:solidFill>
                <a:latin typeface="Poppins Medium"/>
              </a:rPr>
              <a:t>Beberapa</a:t>
            </a:r>
            <a:r>
              <a:rPr lang="en-US" sz="3600" dirty="0">
                <a:solidFill>
                  <a:srgbClr val="3D6473"/>
                </a:solidFill>
                <a:latin typeface="Poppins Medium"/>
              </a:rPr>
              <a:t> </a:t>
            </a:r>
            <a:r>
              <a:rPr lang="en-US" sz="3600" dirty="0" err="1">
                <a:solidFill>
                  <a:srgbClr val="3D6473"/>
                </a:solidFill>
                <a:latin typeface="Poppins Medium"/>
              </a:rPr>
              <a:t>langkah</a:t>
            </a:r>
            <a:r>
              <a:rPr lang="en-US" sz="3600" dirty="0">
                <a:solidFill>
                  <a:srgbClr val="3D6473"/>
                </a:solidFill>
                <a:latin typeface="Poppins Medium"/>
              </a:rPr>
              <a:t> yang </a:t>
            </a:r>
            <a:r>
              <a:rPr lang="en-US" sz="3600" dirty="0" err="1">
                <a:solidFill>
                  <a:srgbClr val="3D6473"/>
                </a:solidFill>
                <a:latin typeface="Poppins Medium"/>
              </a:rPr>
              <a:t>bisa</a:t>
            </a:r>
            <a:r>
              <a:rPr lang="en-US" sz="3600" dirty="0">
                <a:solidFill>
                  <a:srgbClr val="3D6473"/>
                </a:solidFill>
                <a:latin typeface="Poppins Medium"/>
              </a:rPr>
              <a:t> </a:t>
            </a:r>
            <a:r>
              <a:rPr lang="en-US" sz="3600" dirty="0" err="1">
                <a:solidFill>
                  <a:srgbClr val="3D6473"/>
                </a:solidFill>
                <a:latin typeface="Poppins Medium"/>
              </a:rPr>
              <a:t>dilakukan</a:t>
            </a:r>
            <a:r>
              <a:rPr lang="en-US" sz="3600" dirty="0">
                <a:solidFill>
                  <a:srgbClr val="3D6473"/>
                </a:solidFill>
                <a:latin typeface="Poppins Medium"/>
              </a:rPr>
              <a:t> </a:t>
            </a:r>
            <a:r>
              <a:rPr lang="en-US" sz="3600" dirty="0" err="1">
                <a:solidFill>
                  <a:srgbClr val="3D6473"/>
                </a:solidFill>
                <a:latin typeface="Poppins Medium"/>
              </a:rPr>
              <a:t>adalah</a:t>
            </a:r>
            <a:r>
              <a:rPr lang="en-US" sz="3600" dirty="0">
                <a:solidFill>
                  <a:srgbClr val="3D6473"/>
                </a:solidFill>
                <a:latin typeface="Poppins Medium"/>
              </a:rPr>
              <a:t>:</a:t>
            </a:r>
          </a:p>
          <a:p>
            <a:pPr marL="689878" lvl="1" indent="-344939" algn="just">
              <a:lnSpc>
                <a:spcPts val="3514"/>
              </a:lnSpc>
              <a:buFont typeface="Arial"/>
              <a:buChar char="•"/>
            </a:pPr>
            <a:r>
              <a:rPr lang="en-US" sz="3600" dirty="0" err="1">
                <a:solidFill>
                  <a:srgbClr val="3D6473"/>
                </a:solidFill>
                <a:latin typeface="Poppins Medium"/>
              </a:rPr>
              <a:t>Memperbanyak</a:t>
            </a:r>
            <a:r>
              <a:rPr lang="en-US" sz="3600" dirty="0">
                <a:solidFill>
                  <a:srgbClr val="3D6473"/>
                </a:solidFill>
                <a:latin typeface="Poppins Medium"/>
              </a:rPr>
              <a:t> </a:t>
            </a:r>
            <a:r>
              <a:rPr lang="en-US" sz="3600" dirty="0" err="1">
                <a:solidFill>
                  <a:srgbClr val="3D6473"/>
                </a:solidFill>
                <a:latin typeface="Poppins Medium"/>
              </a:rPr>
              <a:t>makan</a:t>
            </a:r>
            <a:r>
              <a:rPr lang="en-US" sz="3600" dirty="0">
                <a:solidFill>
                  <a:srgbClr val="3D6473"/>
                </a:solidFill>
                <a:latin typeface="Poppins Medium"/>
              </a:rPr>
              <a:t> </a:t>
            </a:r>
            <a:r>
              <a:rPr lang="en-US" sz="3600" dirty="0" err="1">
                <a:solidFill>
                  <a:srgbClr val="3D6473"/>
                </a:solidFill>
                <a:latin typeface="Poppins Medium"/>
              </a:rPr>
              <a:t>buah</a:t>
            </a:r>
            <a:r>
              <a:rPr lang="en-US" sz="3600" dirty="0">
                <a:solidFill>
                  <a:srgbClr val="3D6473"/>
                </a:solidFill>
                <a:latin typeface="Poppins Medium"/>
              </a:rPr>
              <a:t> dan </a:t>
            </a:r>
            <a:r>
              <a:rPr lang="en-US" sz="3600" dirty="0" err="1">
                <a:solidFill>
                  <a:srgbClr val="3D6473"/>
                </a:solidFill>
                <a:latin typeface="Poppins Medium"/>
              </a:rPr>
              <a:t>sayur</a:t>
            </a:r>
            <a:endParaRPr lang="en-US" sz="3600" dirty="0">
              <a:solidFill>
                <a:srgbClr val="3D6473"/>
              </a:solidFill>
              <a:latin typeface="Poppins Medium"/>
            </a:endParaRPr>
          </a:p>
          <a:p>
            <a:pPr marL="689878" lvl="1" indent="-344939" algn="just">
              <a:lnSpc>
                <a:spcPts val="3514"/>
              </a:lnSpc>
              <a:buFont typeface="Arial"/>
              <a:buChar char="•"/>
            </a:pPr>
            <a:r>
              <a:rPr lang="en-US" sz="3600" dirty="0" err="1">
                <a:solidFill>
                  <a:srgbClr val="3D6473"/>
                </a:solidFill>
                <a:latin typeface="Poppins Medium"/>
              </a:rPr>
              <a:t>Membatasi</a:t>
            </a:r>
            <a:r>
              <a:rPr lang="en-US" sz="3600" dirty="0">
                <a:solidFill>
                  <a:srgbClr val="3D6473"/>
                </a:solidFill>
                <a:latin typeface="Poppins Medium"/>
              </a:rPr>
              <a:t> </a:t>
            </a:r>
            <a:r>
              <a:rPr lang="en-US" sz="3600" dirty="0" err="1">
                <a:solidFill>
                  <a:srgbClr val="3D6473"/>
                </a:solidFill>
                <a:latin typeface="Poppins Medium"/>
              </a:rPr>
              <a:t>konsumsi</a:t>
            </a:r>
            <a:r>
              <a:rPr lang="en-US" sz="3600" dirty="0">
                <a:solidFill>
                  <a:srgbClr val="3D6473"/>
                </a:solidFill>
                <a:latin typeface="Poppins Medium"/>
              </a:rPr>
              <a:t> </a:t>
            </a:r>
            <a:r>
              <a:rPr lang="en-US" sz="3600" dirty="0" err="1">
                <a:solidFill>
                  <a:srgbClr val="3D6473"/>
                </a:solidFill>
                <a:latin typeface="Poppins Medium"/>
              </a:rPr>
              <a:t>minuman</a:t>
            </a:r>
            <a:r>
              <a:rPr lang="en-US" sz="3600" dirty="0">
                <a:solidFill>
                  <a:srgbClr val="3D6473"/>
                </a:solidFill>
                <a:latin typeface="Poppins Medium"/>
              </a:rPr>
              <a:t> </a:t>
            </a:r>
            <a:r>
              <a:rPr lang="en-US" sz="3600" dirty="0" err="1">
                <a:solidFill>
                  <a:srgbClr val="3D6473"/>
                </a:solidFill>
                <a:latin typeface="Poppins Medium"/>
              </a:rPr>
              <a:t>berkafein</a:t>
            </a:r>
            <a:endParaRPr lang="en-US" sz="3600" dirty="0">
              <a:solidFill>
                <a:srgbClr val="3D6473"/>
              </a:solidFill>
              <a:latin typeface="Poppins Medium"/>
            </a:endParaRPr>
          </a:p>
          <a:p>
            <a:pPr marL="689878" lvl="1" indent="-344939" algn="just">
              <a:lnSpc>
                <a:spcPts val="3514"/>
              </a:lnSpc>
              <a:buFont typeface="Arial"/>
              <a:buChar char="•"/>
            </a:pPr>
            <a:r>
              <a:rPr lang="en-US" sz="3600" dirty="0" err="1">
                <a:solidFill>
                  <a:srgbClr val="3D6473"/>
                </a:solidFill>
                <a:latin typeface="Poppins Medium"/>
              </a:rPr>
              <a:t>Berhenti</a:t>
            </a:r>
            <a:r>
              <a:rPr lang="en-US" sz="3600" dirty="0">
                <a:solidFill>
                  <a:srgbClr val="3D6473"/>
                </a:solidFill>
                <a:latin typeface="Poppins Medium"/>
              </a:rPr>
              <a:t> </a:t>
            </a:r>
            <a:r>
              <a:rPr lang="en-US" sz="3600" dirty="0" err="1">
                <a:solidFill>
                  <a:srgbClr val="3D6473"/>
                </a:solidFill>
                <a:latin typeface="Poppins Medium"/>
              </a:rPr>
              <a:t>merokok</a:t>
            </a:r>
            <a:r>
              <a:rPr lang="en-US" sz="3600" dirty="0">
                <a:solidFill>
                  <a:srgbClr val="3D6473"/>
                </a:solidFill>
                <a:latin typeface="Poppins Medium"/>
              </a:rPr>
              <a:t> dan </a:t>
            </a:r>
            <a:r>
              <a:rPr lang="en-US" sz="3600" dirty="0" err="1">
                <a:solidFill>
                  <a:srgbClr val="3D6473"/>
                </a:solidFill>
                <a:latin typeface="Poppins Medium"/>
              </a:rPr>
              <a:t>mengonsumsi</a:t>
            </a:r>
            <a:r>
              <a:rPr lang="en-US" sz="3600" dirty="0">
                <a:solidFill>
                  <a:srgbClr val="3D6473"/>
                </a:solidFill>
                <a:latin typeface="Poppins Medium"/>
              </a:rPr>
              <a:t> </a:t>
            </a:r>
            <a:r>
              <a:rPr lang="en-US" sz="3600" dirty="0" err="1">
                <a:solidFill>
                  <a:srgbClr val="3D6473"/>
                </a:solidFill>
                <a:latin typeface="Poppins Medium"/>
              </a:rPr>
              <a:t>minuman</a:t>
            </a:r>
            <a:r>
              <a:rPr lang="en-US" sz="3600" dirty="0">
                <a:solidFill>
                  <a:srgbClr val="3D6473"/>
                </a:solidFill>
                <a:latin typeface="Poppins Medium"/>
              </a:rPr>
              <a:t> </a:t>
            </a:r>
            <a:r>
              <a:rPr lang="en-US" sz="3600" dirty="0" err="1">
                <a:solidFill>
                  <a:srgbClr val="3D6473"/>
                </a:solidFill>
                <a:latin typeface="Poppins Medium"/>
              </a:rPr>
              <a:t>beralkohol</a:t>
            </a:r>
            <a:endParaRPr lang="en-US" sz="3600" dirty="0">
              <a:solidFill>
                <a:srgbClr val="3D6473"/>
              </a:solidFill>
              <a:latin typeface="Poppins Medium"/>
            </a:endParaRPr>
          </a:p>
          <a:p>
            <a:pPr marL="689878" lvl="1" indent="-344939" algn="just">
              <a:lnSpc>
                <a:spcPts val="3514"/>
              </a:lnSpc>
              <a:buFont typeface="Arial"/>
              <a:buChar char="•"/>
            </a:pPr>
            <a:r>
              <a:rPr lang="en-US" sz="3600" dirty="0" err="1">
                <a:solidFill>
                  <a:srgbClr val="3D6473"/>
                </a:solidFill>
                <a:latin typeface="Poppins Medium"/>
              </a:rPr>
              <a:t>Mengelola</a:t>
            </a:r>
            <a:r>
              <a:rPr lang="en-US" sz="3600" dirty="0">
                <a:solidFill>
                  <a:srgbClr val="3D6473"/>
                </a:solidFill>
                <a:latin typeface="Poppins Medium"/>
              </a:rPr>
              <a:t> </a:t>
            </a:r>
            <a:r>
              <a:rPr lang="en-US" sz="3600" dirty="0" err="1">
                <a:solidFill>
                  <a:srgbClr val="3D6473"/>
                </a:solidFill>
                <a:latin typeface="Poppins Medium"/>
              </a:rPr>
              <a:t>stres</a:t>
            </a:r>
            <a:r>
              <a:rPr lang="en-US" sz="3600" dirty="0">
                <a:solidFill>
                  <a:srgbClr val="3D6473"/>
                </a:solidFill>
                <a:latin typeface="Poppins Medium"/>
              </a:rPr>
              <a:t> </a:t>
            </a:r>
            <a:r>
              <a:rPr lang="en-US" sz="3600" dirty="0" err="1">
                <a:solidFill>
                  <a:srgbClr val="3D6473"/>
                </a:solidFill>
                <a:latin typeface="Poppins Medium"/>
              </a:rPr>
              <a:t>dengan</a:t>
            </a:r>
            <a:r>
              <a:rPr lang="en-US" sz="3600" dirty="0">
                <a:solidFill>
                  <a:srgbClr val="3D6473"/>
                </a:solidFill>
                <a:latin typeface="Poppins Medium"/>
              </a:rPr>
              <a:t> </a:t>
            </a:r>
            <a:r>
              <a:rPr lang="en-US" sz="3600" dirty="0" err="1">
                <a:solidFill>
                  <a:srgbClr val="3D6473"/>
                </a:solidFill>
                <a:latin typeface="Poppins Medium"/>
              </a:rPr>
              <a:t>baik</a:t>
            </a:r>
            <a:endParaRPr lang="en-US" sz="3600" dirty="0">
              <a:solidFill>
                <a:srgbClr val="3D6473"/>
              </a:solidFill>
              <a:latin typeface="Poppins Medium"/>
            </a:endParaRPr>
          </a:p>
          <a:p>
            <a:pPr marL="689878" lvl="1" indent="-344939" algn="just">
              <a:lnSpc>
                <a:spcPts val="3514"/>
              </a:lnSpc>
              <a:buFont typeface="Arial"/>
              <a:buChar char="•"/>
            </a:pPr>
            <a:r>
              <a:rPr lang="en-US" sz="3600" dirty="0" err="1">
                <a:solidFill>
                  <a:srgbClr val="3D6473"/>
                </a:solidFill>
                <a:latin typeface="Poppins Medium"/>
              </a:rPr>
              <a:t>Melakukan</a:t>
            </a:r>
            <a:r>
              <a:rPr lang="en-US" sz="3600" dirty="0">
                <a:solidFill>
                  <a:srgbClr val="3D6473"/>
                </a:solidFill>
                <a:latin typeface="Poppins Medium"/>
              </a:rPr>
              <a:t> </a:t>
            </a:r>
            <a:r>
              <a:rPr lang="en-US" sz="3600" dirty="0" err="1">
                <a:solidFill>
                  <a:srgbClr val="3D6473"/>
                </a:solidFill>
                <a:latin typeface="Poppins Medium"/>
              </a:rPr>
              <a:t>olahraga</a:t>
            </a:r>
            <a:r>
              <a:rPr lang="en-US" sz="3600" dirty="0">
                <a:solidFill>
                  <a:srgbClr val="3D6473"/>
                </a:solidFill>
                <a:latin typeface="Poppins Medium"/>
              </a:rPr>
              <a:t> </a:t>
            </a:r>
            <a:r>
              <a:rPr lang="en-US" sz="3600" dirty="0" err="1">
                <a:solidFill>
                  <a:srgbClr val="3D6473"/>
                </a:solidFill>
                <a:latin typeface="Poppins Medium"/>
              </a:rPr>
              <a:t>secara</a:t>
            </a:r>
            <a:r>
              <a:rPr lang="en-US" sz="3600" dirty="0">
                <a:solidFill>
                  <a:srgbClr val="3D6473"/>
                </a:solidFill>
                <a:latin typeface="Poppins Medium"/>
              </a:rPr>
              <a:t> </a:t>
            </a:r>
            <a:r>
              <a:rPr lang="en-US" sz="3600" dirty="0" err="1">
                <a:solidFill>
                  <a:srgbClr val="3D6473"/>
                </a:solidFill>
                <a:latin typeface="Poppins Medium"/>
              </a:rPr>
              <a:t>rutin</a:t>
            </a:r>
            <a:endParaRPr lang="en-US" sz="3600" dirty="0">
              <a:solidFill>
                <a:srgbClr val="3D6473"/>
              </a:solidFill>
              <a:latin typeface="Poppins Medium"/>
            </a:endParaRPr>
          </a:p>
          <a:p>
            <a:pPr marL="689878" lvl="1" indent="-344939" algn="just">
              <a:lnSpc>
                <a:spcPts val="3514"/>
              </a:lnSpc>
              <a:buFont typeface="Arial"/>
              <a:buChar char="•"/>
            </a:pPr>
            <a:r>
              <a:rPr lang="en-US" sz="3600" dirty="0" err="1">
                <a:solidFill>
                  <a:srgbClr val="3D6473"/>
                </a:solidFill>
                <a:latin typeface="Poppins Medium"/>
              </a:rPr>
              <a:t>Tidur</a:t>
            </a:r>
            <a:r>
              <a:rPr lang="en-US" sz="3600" dirty="0">
                <a:solidFill>
                  <a:srgbClr val="3D6473"/>
                </a:solidFill>
                <a:latin typeface="Poppins Medium"/>
              </a:rPr>
              <a:t> yang </a:t>
            </a:r>
            <a:r>
              <a:rPr lang="en-US" sz="3600" dirty="0" err="1">
                <a:solidFill>
                  <a:srgbClr val="3D6473"/>
                </a:solidFill>
                <a:latin typeface="Poppins Medium"/>
              </a:rPr>
              <a:t>cukup</a:t>
            </a:r>
            <a:endParaRPr lang="en-US" sz="3600" dirty="0">
              <a:solidFill>
                <a:srgbClr val="3D6473"/>
              </a:solidFill>
              <a:latin typeface="Poppins Medium"/>
            </a:endParaRPr>
          </a:p>
        </p:txBody>
      </p:sp>
      <p:sp>
        <p:nvSpPr>
          <p:cNvPr id="29" name="TextBox 17">
            <a:extLst>
              <a:ext uri="{FF2B5EF4-FFF2-40B4-BE49-F238E27FC236}">
                <a16:creationId xmlns:a16="http://schemas.microsoft.com/office/drawing/2014/main" id="{51799FD1-5D3D-C631-D84E-60B8D58414E4}"/>
              </a:ext>
            </a:extLst>
          </p:cNvPr>
          <p:cNvSpPr txBox="1"/>
          <p:nvPr/>
        </p:nvSpPr>
        <p:spPr>
          <a:xfrm>
            <a:off x="2962164" y="1054244"/>
            <a:ext cx="4048236" cy="566758"/>
          </a:xfrm>
          <a:prstGeom prst="rect">
            <a:avLst/>
          </a:prstGeom>
        </p:spPr>
        <p:txBody>
          <a:bodyPr wrap="square" lIns="0" tIns="0" rIns="0" bIns="0" rtlCol="0" anchor="t">
            <a:spAutoFit/>
          </a:bodyPr>
          <a:lstStyle/>
          <a:p>
            <a:pPr>
              <a:lnSpc>
                <a:spcPts val="4399"/>
              </a:lnSpc>
            </a:pPr>
            <a:r>
              <a:rPr lang="en-US" sz="3999" b="1" dirty="0">
                <a:solidFill>
                  <a:srgbClr val="F3F3F3"/>
                </a:solidFill>
                <a:latin typeface="Poppins Medium" panose="00000600000000000000" pitchFamily="2" charset="0"/>
                <a:cs typeface="Poppins Medium" panose="00000600000000000000" pitchFamily="2" charset="0"/>
              </a:rPr>
              <a:t>PENGOBATAN</a:t>
            </a:r>
          </a:p>
        </p:txBody>
      </p:sp>
      <p:pic>
        <p:nvPicPr>
          <p:cNvPr id="30" name="Picture 10">
            <a:hlinkClick r:id="" action="ppaction://hlinkshowjump?jump=previousslide"/>
            <a:extLst>
              <a:ext uri="{FF2B5EF4-FFF2-40B4-BE49-F238E27FC236}">
                <a16:creationId xmlns:a16="http://schemas.microsoft.com/office/drawing/2014/main" id="{4083DCA4-187C-EC9C-4C8A-6201AED4ABA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flipH="1">
            <a:off x="964260" y="8548032"/>
            <a:ext cx="1019387" cy="1019387"/>
          </a:xfrm>
          <a:prstGeom prst="rect">
            <a:avLst/>
          </a:prstGeom>
        </p:spPr>
      </p:pic>
      <p:pic>
        <p:nvPicPr>
          <p:cNvPr id="31" name="Picture 18">
            <a:hlinkClick r:id="" action="ppaction://hlinkshowjump?jump=nextslide"/>
            <a:extLst>
              <a:ext uri="{FF2B5EF4-FFF2-40B4-BE49-F238E27FC236}">
                <a16:creationId xmlns:a16="http://schemas.microsoft.com/office/drawing/2014/main" id="{C3AEC380-18AE-6DD3-5B34-612E1648EA0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6539135" y="8548032"/>
            <a:ext cx="1019387" cy="1019387"/>
          </a:xfrm>
          <a:prstGeom prst="rect">
            <a:avLst/>
          </a:prstGeom>
        </p:spPr>
      </p:pic>
      <p:sp>
        <p:nvSpPr>
          <p:cNvPr id="32" name="TextBox 19">
            <a:extLst>
              <a:ext uri="{FF2B5EF4-FFF2-40B4-BE49-F238E27FC236}">
                <a16:creationId xmlns:a16="http://schemas.microsoft.com/office/drawing/2014/main" id="{AC18878F-1533-AB27-8843-E920C7173C5B}"/>
              </a:ext>
            </a:extLst>
          </p:cNvPr>
          <p:cNvSpPr txBox="1"/>
          <p:nvPr/>
        </p:nvSpPr>
        <p:spPr>
          <a:xfrm>
            <a:off x="1579985" y="2436472"/>
            <a:ext cx="11069215" cy="566758"/>
          </a:xfrm>
          <a:prstGeom prst="rect">
            <a:avLst/>
          </a:prstGeom>
        </p:spPr>
        <p:txBody>
          <a:bodyPr wrap="square" lIns="0" tIns="0" rIns="0" bIns="0" rtlCol="0" anchor="t">
            <a:spAutoFit/>
          </a:bodyPr>
          <a:lstStyle/>
          <a:p>
            <a:pPr>
              <a:lnSpc>
                <a:spcPts val="4399"/>
              </a:lnSpc>
            </a:pPr>
            <a:r>
              <a:rPr lang="en-US" sz="3999" b="1" dirty="0">
                <a:solidFill>
                  <a:srgbClr val="154161"/>
                </a:solidFill>
                <a:latin typeface="Poppins Medium" panose="00000600000000000000" pitchFamily="2" charset="0"/>
                <a:cs typeface="Poppins Medium" panose="00000600000000000000" pitchFamily="2" charset="0"/>
              </a:rPr>
              <a:t>BUDAYA HIDUP SEHAT</a:t>
            </a:r>
          </a:p>
        </p:txBody>
      </p:sp>
      <p:pic>
        <p:nvPicPr>
          <p:cNvPr id="7" name="Picture 17">
            <a:extLst>
              <a:ext uri="{FF2B5EF4-FFF2-40B4-BE49-F238E27FC236}">
                <a16:creationId xmlns:a16="http://schemas.microsoft.com/office/drawing/2014/main" id="{58B37083-F788-A97D-8B8D-320EE719A0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0795490" y="5749191"/>
            <a:ext cx="4419721" cy="3171150"/>
          </a:xfrm>
          <a:prstGeom prst="rect">
            <a:avLst/>
          </a:prstGeom>
        </p:spPr>
      </p:pic>
      <p:pic>
        <p:nvPicPr>
          <p:cNvPr id="8" name="Picture 18">
            <a:extLst>
              <a:ext uri="{FF2B5EF4-FFF2-40B4-BE49-F238E27FC236}">
                <a16:creationId xmlns:a16="http://schemas.microsoft.com/office/drawing/2014/main" id="{59E8416B-383F-3D55-73E4-ADAF38E7FDD1}"/>
              </a:ext>
            </a:extLst>
          </p:cNvPr>
          <p:cNvPicPr>
            <a:picLocks noChangeAspect="1"/>
          </p:cNvPicPr>
          <p:nvPr/>
        </p:nvPicPr>
        <p:blipFill>
          <a:blip r:embed="rId13"/>
          <a:srcRect/>
          <a:stretch>
            <a:fillRect/>
          </a:stretch>
        </p:blipFill>
        <p:spPr>
          <a:xfrm>
            <a:off x="11356434" y="2110226"/>
            <a:ext cx="3589584" cy="3167808"/>
          </a:xfrm>
          <a:prstGeom prst="rect">
            <a:avLst/>
          </a:prstGeom>
        </p:spPr>
      </p:pic>
      <p:pic>
        <p:nvPicPr>
          <p:cNvPr id="9" name="Picture 19">
            <a:extLst>
              <a:ext uri="{FF2B5EF4-FFF2-40B4-BE49-F238E27FC236}">
                <a16:creationId xmlns:a16="http://schemas.microsoft.com/office/drawing/2014/main" id="{B8EAF6FB-1827-5B17-6B52-11C70E296E1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5181851" y="5022515"/>
            <a:ext cx="2198982" cy="2198982"/>
          </a:xfrm>
          <a:prstGeom prst="rect">
            <a:avLst/>
          </a:prstGeom>
        </p:spPr>
      </p:pic>
    </p:spTree>
    <p:custDataLst>
      <p:tags r:id="rId1"/>
    </p:custDataLst>
    <p:extLst>
      <p:ext uri="{BB962C8B-B14F-4D97-AF65-F5344CB8AC3E}">
        <p14:creationId xmlns:p14="http://schemas.microsoft.com/office/powerpoint/2010/main" val="4137627181"/>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2" name="Picture 2">
            <a:hlinkClick r:id="rId7" action="ppaction://hlinksldjump"/>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383879" y="1028700"/>
            <a:ext cx="875421" cy="875421"/>
          </a:xfrm>
          <a:prstGeom prst="rect">
            <a:avLst/>
          </a:prstGeom>
        </p:spPr>
      </p:pic>
      <p:sp>
        <p:nvSpPr>
          <p:cNvPr id="6" name="TextBox 6"/>
          <p:cNvSpPr txBox="1"/>
          <p:nvPr/>
        </p:nvSpPr>
        <p:spPr>
          <a:xfrm>
            <a:off x="3716607" y="774585"/>
            <a:ext cx="10812528" cy="1383649"/>
          </a:xfrm>
          <a:prstGeom prst="rect">
            <a:avLst/>
          </a:prstGeom>
        </p:spPr>
        <p:txBody>
          <a:bodyPr wrap="square" lIns="0" tIns="0" rIns="0" bIns="0" rtlCol="0" anchor="t">
            <a:spAutoFit/>
          </a:bodyPr>
          <a:lstStyle/>
          <a:p>
            <a:pPr algn="ctr">
              <a:lnSpc>
                <a:spcPts val="5500"/>
              </a:lnSpc>
            </a:pPr>
            <a:r>
              <a:rPr lang="en-US" sz="4400" dirty="0" err="1">
                <a:solidFill>
                  <a:srgbClr val="3D6473"/>
                </a:solidFill>
                <a:latin typeface="Neue Einstellung Bold"/>
              </a:rPr>
              <a:t>Apa</a:t>
            </a:r>
            <a:r>
              <a:rPr lang="en-US" sz="4400" dirty="0">
                <a:solidFill>
                  <a:srgbClr val="3D6473"/>
                </a:solidFill>
                <a:latin typeface="Neue Einstellung Bold"/>
              </a:rPr>
              <a:t> </a:t>
            </a:r>
            <a:r>
              <a:rPr lang="en-US" sz="4400" dirty="0" err="1">
                <a:solidFill>
                  <a:srgbClr val="3D6473"/>
                </a:solidFill>
                <a:latin typeface="Neue Einstellung Bold"/>
              </a:rPr>
              <a:t>sih</a:t>
            </a:r>
            <a:r>
              <a:rPr lang="en-US" sz="4400" dirty="0">
                <a:solidFill>
                  <a:srgbClr val="3D6473"/>
                </a:solidFill>
                <a:latin typeface="Neue Einstellung Bold"/>
              </a:rPr>
              <a:t> </a:t>
            </a:r>
            <a:r>
              <a:rPr lang="en-US" sz="4400" dirty="0" err="1">
                <a:solidFill>
                  <a:srgbClr val="3D6473"/>
                </a:solidFill>
                <a:latin typeface="Neue Einstellung Bold"/>
              </a:rPr>
              <a:t>pentingnya</a:t>
            </a:r>
            <a:r>
              <a:rPr lang="en-US" sz="4400" dirty="0">
                <a:solidFill>
                  <a:srgbClr val="3D6473"/>
                </a:solidFill>
                <a:latin typeface="Neue Einstellung Bold"/>
              </a:rPr>
              <a:t> </a:t>
            </a:r>
            <a:r>
              <a:rPr lang="en-US" sz="4400" dirty="0" err="1">
                <a:solidFill>
                  <a:srgbClr val="3D6473"/>
                </a:solidFill>
                <a:latin typeface="Neue Einstellung Bold"/>
              </a:rPr>
              <a:t>menjaga</a:t>
            </a:r>
            <a:r>
              <a:rPr lang="en-US" sz="4400" dirty="0">
                <a:solidFill>
                  <a:srgbClr val="3D6473"/>
                </a:solidFill>
                <a:latin typeface="Neue Einstellung Bold"/>
              </a:rPr>
              <a:t> </a:t>
            </a:r>
            <a:r>
              <a:rPr lang="en-US" sz="4400" dirty="0" err="1">
                <a:solidFill>
                  <a:srgbClr val="3D6473"/>
                </a:solidFill>
                <a:latin typeface="Neue Einstellung Bold"/>
              </a:rPr>
              <a:t>kesehatan</a:t>
            </a:r>
            <a:r>
              <a:rPr lang="en-US" sz="4400" dirty="0">
                <a:solidFill>
                  <a:srgbClr val="3D6473"/>
                </a:solidFill>
                <a:latin typeface="Neue Einstellung Bold"/>
              </a:rPr>
              <a:t> mental?</a:t>
            </a:r>
          </a:p>
        </p:txBody>
      </p:sp>
      <p:grpSp>
        <p:nvGrpSpPr>
          <p:cNvPr id="10" name="Group 9">
            <a:extLst>
              <a:ext uri="{FF2B5EF4-FFF2-40B4-BE49-F238E27FC236}">
                <a16:creationId xmlns:a16="http://schemas.microsoft.com/office/drawing/2014/main" id="{DC1987B3-C20F-4765-F996-3109675166F5}"/>
              </a:ext>
            </a:extLst>
          </p:cNvPr>
          <p:cNvGrpSpPr/>
          <p:nvPr>
            <p:custDataLst>
              <p:tags r:id="rId2"/>
            </p:custDataLst>
          </p:nvPr>
        </p:nvGrpSpPr>
        <p:grpSpPr>
          <a:xfrm>
            <a:off x="3356702" y="2601955"/>
            <a:ext cx="11582400" cy="6216650"/>
            <a:chOff x="2292350" y="1289050"/>
            <a:chExt cx="13703300" cy="7708900"/>
          </a:xfrm>
        </p:grpSpPr>
        <p:pic>
          <p:nvPicPr>
            <p:cNvPr id="7" name="MvSkn9svGGw9703515" title="Seberapa Penting Kesehatan Mental Untuk Kita?">
              <a:hlinkClick r:id="" action="ppaction://media"/>
              <a:extLst>
                <a:ext uri="{FF2B5EF4-FFF2-40B4-BE49-F238E27FC236}">
                  <a16:creationId xmlns:a16="http://schemas.microsoft.com/office/drawing/2014/main" id="{A1E37E46-66C3-3ED7-A0A6-3D5F046C054C}"/>
                </a:ext>
              </a:extLst>
            </p:cNvPr>
            <p:cNvPicPr>
              <a:picLocks noRot="1" noChangeAspect="1"/>
            </p:cNvPicPr>
            <p:nvPr>
              <a:videoFile r:link="rId3"/>
              <p:custDataLst>
                <p:tags r:id="rId4"/>
              </p:custDataLst>
            </p:nvPr>
          </p:nvPicPr>
          <p:blipFill>
            <a:blip r:embed="rId10"/>
            <a:stretch>
              <a:fillRect/>
            </a:stretch>
          </p:blipFill>
          <p:spPr>
            <a:xfrm>
              <a:off x="2292350" y="1289050"/>
              <a:ext cx="13644071" cy="7708900"/>
            </a:xfrm>
            <a:prstGeom prst="rect">
              <a:avLst/>
            </a:prstGeom>
          </p:spPr>
        </p:pic>
        <p:pic>
          <p:nvPicPr>
            <p:cNvPr id="9" name="MvSkn9svGGw9703515_pic">
              <a:extLst>
                <a:ext uri="{FF2B5EF4-FFF2-40B4-BE49-F238E27FC236}">
                  <a16:creationId xmlns:a16="http://schemas.microsoft.com/office/drawing/2014/main" id="{B1F3ACE0-417B-C734-3520-AD3CE7C718FC}"/>
                </a:ext>
              </a:extLst>
            </p:cNvPr>
            <p:cNvPicPr>
              <a:picLocks/>
            </p:cNvPicPr>
            <p:nvPr/>
          </p:nvPicPr>
          <p:blipFill>
            <a:blip r:embed="rId11">
              <a:extLst>
                <a:ext uri="{28A0092B-C50C-407E-A947-70E740481C1C}">
                  <a14:useLocalDpi xmlns:a14="http://schemas.microsoft.com/office/drawing/2010/main" val="0"/>
                </a:ext>
              </a:extLst>
            </a:blip>
            <a:stretch>
              <a:fillRect/>
            </a:stretch>
          </p:blipFill>
          <p:spPr>
            <a:xfrm>
              <a:off x="2292350" y="1289050"/>
              <a:ext cx="13703300" cy="7708900"/>
            </a:xfrm>
            <a:prstGeom prst="rect">
              <a:avLst/>
            </a:prstGeom>
          </p:spPr>
        </p:pic>
      </p:grpSp>
      <p:pic>
        <p:nvPicPr>
          <p:cNvPr id="5" name="Picture 10">
            <a:hlinkClick r:id="" action="ppaction://hlinkshowjump?jump=previousslide"/>
            <a:extLst>
              <a:ext uri="{FF2B5EF4-FFF2-40B4-BE49-F238E27FC236}">
                <a16:creationId xmlns:a16="http://schemas.microsoft.com/office/drawing/2014/main" id="{42D0B00F-B02D-D696-6560-EDD7E6DD858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706038" y="8350955"/>
            <a:ext cx="1197467" cy="1197467"/>
          </a:xfrm>
          <a:prstGeom prst="rect">
            <a:avLst/>
          </a:prstGeom>
        </p:spPr>
      </p:pic>
      <p:pic>
        <p:nvPicPr>
          <p:cNvPr id="8" name="Picture 18">
            <a:hlinkClick r:id="" action="ppaction://hlinkshowjump?jump=nextslide"/>
            <a:extLst>
              <a:ext uri="{FF2B5EF4-FFF2-40B4-BE49-F238E27FC236}">
                <a16:creationId xmlns:a16="http://schemas.microsoft.com/office/drawing/2014/main" id="{BB540F25-A15E-F825-D382-E6D0676F511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6280915" y="8350955"/>
            <a:ext cx="1197467" cy="1197467"/>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childTnLst>
            <p:video>
              <p:cMediaNode vol="80000">
                <p:cTn id="2" fill="hold" display="0">
                  <p:stCondLst>
                    <p:cond delay="indefinite"/>
                  </p:stCondLst>
                </p:cTn>
                <p:tgtEl>
                  <p:spTgt spid="7"/>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D6473"/>
        </a:solidFill>
        <a:effectLst/>
      </p:bgPr>
    </p:bg>
    <p:spTree>
      <p:nvGrpSpPr>
        <p:cNvPr id="1" name=""/>
        <p:cNvGrpSpPr/>
        <p:nvPr/>
      </p:nvGrpSpPr>
      <p:grpSpPr>
        <a:xfrm>
          <a:off x="0" y="0"/>
          <a:ext cx="0" cy="0"/>
          <a:chOff x="0" y="0"/>
          <a:chExt cx="0" cy="0"/>
        </a:xfrm>
      </p:grpSpPr>
      <p:pic>
        <p:nvPicPr>
          <p:cNvPr id="2" name="Picture 2">
            <a:hlinkClick r:id="rId4" action="ppaction://hlinksldjump"/>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383879" y="1181979"/>
            <a:ext cx="875421" cy="875421"/>
          </a:xfrm>
          <a:prstGeom prst="rect">
            <a:avLst/>
          </a:prstGeom>
        </p:spPr>
      </p:pic>
      <p:pic>
        <p:nvPicPr>
          <p:cNvPr id="3" name="Picture 3">
            <a:hlinkClick r:id="" action="ppaction://hlinkshowjump?jump=nextslide"/>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270124" y="7804374"/>
            <a:ext cx="1447800" cy="1447800"/>
          </a:xfrm>
          <a:prstGeom prst="rect">
            <a:avLst/>
          </a:prstGeom>
        </p:spPr>
      </p:pic>
      <p:pic>
        <p:nvPicPr>
          <p:cNvPr id="4" name="Picture 4">
            <a:hlinkClick r:id="" action="ppaction://hlinkshowjump?jump=previousslide"/>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flipH="1">
            <a:off x="877178" y="7773921"/>
            <a:ext cx="1461288" cy="1461288"/>
          </a:xfrm>
          <a:prstGeom prst="rect">
            <a:avLst/>
          </a:prstGeom>
        </p:spPr>
      </p:pic>
      <p:pic>
        <p:nvPicPr>
          <p:cNvPr id="5" name="Picture 5"/>
          <p:cNvPicPr>
            <a:picLocks noChangeAspect="1"/>
          </p:cNvPicPr>
          <p:nvPr/>
        </p:nvPicPr>
        <p:blipFill>
          <a:blip r:embed="rId11"/>
          <a:srcRect/>
          <a:stretch>
            <a:fillRect/>
          </a:stretch>
        </p:blipFill>
        <p:spPr>
          <a:xfrm>
            <a:off x="6104192" y="2057400"/>
            <a:ext cx="6079617" cy="8229600"/>
          </a:xfrm>
          <a:prstGeom prst="rect">
            <a:avLst/>
          </a:prstGeom>
        </p:spPr>
      </p:pic>
      <p:sp>
        <p:nvSpPr>
          <p:cNvPr id="6" name="TextBox 6"/>
          <p:cNvSpPr txBox="1"/>
          <p:nvPr/>
        </p:nvSpPr>
        <p:spPr>
          <a:xfrm>
            <a:off x="2122961" y="4250669"/>
            <a:ext cx="4424325" cy="1453927"/>
          </a:xfrm>
          <a:prstGeom prst="rect">
            <a:avLst/>
          </a:prstGeom>
        </p:spPr>
        <p:txBody>
          <a:bodyPr lIns="0" tIns="0" rIns="0" bIns="0" rtlCol="0" anchor="t">
            <a:spAutoFit/>
          </a:bodyPr>
          <a:lstStyle/>
          <a:p>
            <a:pPr>
              <a:lnSpc>
                <a:spcPts val="5500"/>
              </a:lnSpc>
            </a:pPr>
            <a:r>
              <a:rPr lang="en-US" sz="5000" b="1" dirty="0">
                <a:solidFill>
                  <a:srgbClr val="FFFFFF"/>
                </a:solidFill>
                <a:latin typeface="Poppins Medium" panose="00000600000000000000" pitchFamily="2" charset="0"/>
                <a:cs typeface="Poppins Medium" panose="00000600000000000000" pitchFamily="2" charset="0"/>
              </a:rPr>
              <a:t>Cara </a:t>
            </a:r>
            <a:r>
              <a:rPr lang="en-US" sz="5000" b="1" dirty="0" err="1">
                <a:solidFill>
                  <a:srgbClr val="FFFFFF"/>
                </a:solidFill>
                <a:latin typeface="Poppins Medium" panose="00000600000000000000" pitchFamily="2" charset="0"/>
                <a:cs typeface="Poppins Medium" panose="00000600000000000000" pitchFamily="2" charset="0"/>
              </a:rPr>
              <a:t>Pencegahan</a:t>
            </a:r>
            <a:r>
              <a:rPr lang="en-US" sz="5000" b="1" dirty="0">
                <a:solidFill>
                  <a:srgbClr val="FFFFFF"/>
                </a:solidFill>
                <a:latin typeface="Poppins Medium" panose="00000600000000000000" pitchFamily="2" charset="0"/>
                <a:cs typeface="Poppins Medium" panose="00000600000000000000" pitchFamily="2" charset="0"/>
              </a:rPr>
              <a:t> </a:t>
            </a:r>
          </a:p>
        </p:txBody>
      </p:sp>
      <p:sp>
        <p:nvSpPr>
          <p:cNvPr id="7" name="TextBox 7"/>
          <p:cNvSpPr txBox="1"/>
          <p:nvPr/>
        </p:nvSpPr>
        <p:spPr>
          <a:xfrm>
            <a:off x="12183808" y="4068930"/>
            <a:ext cx="4200070" cy="2149140"/>
          </a:xfrm>
          <a:prstGeom prst="rect">
            <a:avLst/>
          </a:prstGeom>
        </p:spPr>
        <p:txBody>
          <a:bodyPr lIns="0" tIns="0" rIns="0" bIns="0" rtlCol="0" anchor="t">
            <a:spAutoFit/>
          </a:bodyPr>
          <a:lstStyle/>
          <a:p>
            <a:pPr>
              <a:lnSpc>
                <a:spcPts val="5500"/>
              </a:lnSpc>
            </a:pPr>
            <a:r>
              <a:rPr lang="en-US" sz="5000" b="1" dirty="0" err="1">
                <a:solidFill>
                  <a:srgbClr val="FFFFFF"/>
                </a:solidFill>
                <a:latin typeface="Poppins Medium" panose="00000600000000000000" pitchFamily="2" charset="0"/>
                <a:cs typeface="Poppins Medium" panose="00000600000000000000" pitchFamily="2" charset="0"/>
              </a:rPr>
              <a:t>Gangguan</a:t>
            </a:r>
            <a:r>
              <a:rPr lang="en-US" sz="5000" b="1" dirty="0">
                <a:solidFill>
                  <a:srgbClr val="FFFFFF"/>
                </a:solidFill>
                <a:latin typeface="Poppins Medium" panose="00000600000000000000" pitchFamily="2" charset="0"/>
                <a:cs typeface="Poppins Medium" panose="00000600000000000000" pitchFamily="2" charset="0"/>
              </a:rPr>
              <a:t> Kesehatan Mental</a:t>
            </a: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426901" cy="2257332"/>
          </a:xfrm>
        </p:grpSpPr>
        <p:sp>
          <p:nvSpPr>
            <p:cNvPr id="3" name="Freeform 3"/>
            <p:cNvSpPr/>
            <p:nvPr/>
          </p:nvSpPr>
          <p:spPr>
            <a:xfrm>
              <a:off x="92710" y="106680"/>
              <a:ext cx="4322761" cy="2137953"/>
            </a:xfrm>
            <a:custGeom>
              <a:avLst/>
              <a:gdLst/>
              <a:ahLst/>
              <a:cxnLst/>
              <a:rect l="l" t="t" r="r" b="b"/>
              <a:pathLst>
                <a:path w="4322761" h="2137953">
                  <a:moveTo>
                    <a:pt x="4296091" y="1948722"/>
                  </a:moveTo>
                  <a:cubicBezTo>
                    <a:pt x="4296091" y="2036353"/>
                    <a:pt x="4219891" y="2107472"/>
                    <a:pt x="4138611" y="2107472"/>
                  </a:cubicBezTo>
                  <a:lnTo>
                    <a:pt x="66040" y="2107472"/>
                  </a:lnTo>
                  <a:cubicBezTo>
                    <a:pt x="43180" y="2107472"/>
                    <a:pt x="20320" y="2102393"/>
                    <a:pt x="0" y="2093503"/>
                  </a:cubicBezTo>
                  <a:cubicBezTo>
                    <a:pt x="26670" y="2121443"/>
                    <a:pt x="63500" y="2137953"/>
                    <a:pt x="121679" y="2137953"/>
                  </a:cubicBezTo>
                  <a:lnTo>
                    <a:pt x="4176711" y="2137953"/>
                  </a:lnTo>
                  <a:cubicBezTo>
                    <a:pt x="4256721" y="2137953"/>
                    <a:pt x="4322761" y="2071912"/>
                    <a:pt x="4322761" y="1991903"/>
                  </a:cubicBezTo>
                  <a:lnTo>
                    <a:pt x="4322761" y="95250"/>
                  </a:lnTo>
                  <a:cubicBezTo>
                    <a:pt x="4322761" y="58420"/>
                    <a:pt x="4308791" y="25400"/>
                    <a:pt x="4287201" y="0"/>
                  </a:cubicBezTo>
                  <a:cubicBezTo>
                    <a:pt x="4293551" y="16510"/>
                    <a:pt x="4296091" y="34290"/>
                    <a:pt x="4296091" y="52070"/>
                  </a:cubicBezTo>
                  <a:lnTo>
                    <a:pt x="4296091" y="1948722"/>
                  </a:lnTo>
                  <a:lnTo>
                    <a:pt x="4296091" y="1948722"/>
                  </a:lnTo>
                  <a:close/>
                </a:path>
              </a:pathLst>
            </a:custGeom>
            <a:solidFill>
              <a:srgbClr val="F3F3F3"/>
            </a:solidFill>
          </p:spPr>
        </p:sp>
        <p:sp>
          <p:nvSpPr>
            <p:cNvPr id="4" name="Freeform 4"/>
            <p:cNvSpPr/>
            <p:nvPr/>
          </p:nvSpPr>
          <p:spPr>
            <a:xfrm>
              <a:off x="12700" y="12700"/>
              <a:ext cx="4362131" cy="2188752"/>
            </a:xfrm>
            <a:custGeom>
              <a:avLst/>
              <a:gdLst/>
              <a:ahLst/>
              <a:cxnLst/>
              <a:rect l="l" t="t" r="r" b="b"/>
              <a:pathLst>
                <a:path w="4362131" h="2188752">
                  <a:moveTo>
                    <a:pt x="146050" y="2188752"/>
                  </a:moveTo>
                  <a:lnTo>
                    <a:pt x="4216081" y="2188752"/>
                  </a:lnTo>
                  <a:cubicBezTo>
                    <a:pt x="4296091" y="2188752"/>
                    <a:pt x="4362131" y="2122712"/>
                    <a:pt x="4362131" y="2042702"/>
                  </a:cubicBezTo>
                  <a:lnTo>
                    <a:pt x="4362131" y="146050"/>
                  </a:lnTo>
                  <a:cubicBezTo>
                    <a:pt x="4362131" y="66040"/>
                    <a:pt x="4296091" y="0"/>
                    <a:pt x="4216081" y="0"/>
                  </a:cubicBezTo>
                  <a:lnTo>
                    <a:pt x="146050" y="0"/>
                  </a:lnTo>
                  <a:cubicBezTo>
                    <a:pt x="66040" y="0"/>
                    <a:pt x="0" y="66040"/>
                    <a:pt x="0" y="146050"/>
                  </a:cubicBezTo>
                  <a:lnTo>
                    <a:pt x="0" y="2042702"/>
                  </a:lnTo>
                  <a:cubicBezTo>
                    <a:pt x="0" y="2123982"/>
                    <a:pt x="66040" y="2188752"/>
                    <a:pt x="146050" y="2188752"/>
                  </a:cubicBezTo>
                  <a:close/>
                </a:path>
              </a:pathLst>
            </a:custGeom>
            <a:solidFill>
              <a:srgbClr val="B9C3C9"/>
            </a:solidFill>
          </p:spPr>
        </p:sp>
        <p:sp>
          <p:nvSpPr>
            <p:cNvPr id="5" name="Freeform 5"/>
            <p:cNvSpPr/>
            <p:nvPr/>
          </p:nvSpPr>
          <p:spPr>
            <a:xfrm>
              <a:off x="0" y="0"/>
              <a:ext cx="4426901" cy="2257333"/>
            </a:xfrm>
            <a:custGeom>
              <a:avLst/>
              <a:gdLst/>
              <a:ahLst/>
              <a:cxnLst/>
              <a:rect l="l" t="t" r="r" b="b"/>
              <a:pathLst>
                <a:path w="4426901" h="2257333">
                  <a:moveTo>
                    <a:pt x="4363401" y="74930"/>
                  </a:moveTo>
                  <a:cubicBezTo>
                    <a:pt x="4335461" y="30480"/>
                    <a:pt x="4285931" y="0"/>
                    <a:pt x="4228781" y="0"/>
                  </a:cubicBezTo>
                  <a:lnTo>
                    <a:pt x="158750" y="0"/>
                  </a:lnTo>
                  <a:cubicBezTo>
                    <a:pt x="71120" y="0"/>
                    <a:pt x="0" y="71120"/>
                    <a:pt x="0" y="158750"/>
                  </a:cubicBezTo>
                  <a:lnTo>
                    <a:pt x="0" y="2055402"/>
                  </a:lnTo>
                  <a:cubicBezTo>
                    <a:pt x="0" y="2107473"/>
                    <a:pt x="25400" y="2153192"/>
                    <a:pt x="63500" y="2182402"/>
                  </a:cubicBezTo>
                  <a:cubicBezTo>
                    <a:pt x="91440" y="2226852"/>
                    <a:pt x="140970" y="2257333"/>
                    <a:pt x="218396" y="2257333"/>
                  </a:cubicBezTo>
                  <a:lnTo>
                    <a:pt x="4268151" y="2257333"/>
                  </a:lnTo>
                  <a:cubicBezTo>
                    <a:pt x="4355781" y="2257333"/>
                    <a:pt x="4426901" y="2186212"/>
                    <a:pt x="4426901" y="2098583"/>
                  </a:cubicBezTo>
                  <a:lnTo>
                    <a:pt x="4426901" y="201930"/>
                  </a:lnTo>
                  <a:cubicBezTo>
                    <a:pt x="4426901" y="149860"/>
                    <a:pt x="4401501" y="104140"/>
                    <a:pt x="4363401" y="74930"/>
                  </a:cubicBezTo>
                  <a:close/>
                  <a:moveTo>
                    <a:pt x="12700" y="2055402"/>
                  </a:moveTo>
                  <a:lnTo>
                    <a:pt x="12700" y="158750"/>
                  </a:lnTo>
                  <a:cubicBezTo>
                    <a:pt x="12700" y="78740"/>
                    <a:pt x="78740" y="12700"/>
                    <a:pt x="158750" y="12700"/>
                  </a:cubicBezTo>
                  <a:lnTo>
                    <a:pt x="4228781" y="12700"/>
                  </a:lnTo>
                  <a:cubicBezTo>
                    <a:pt x="4308791" y="12700"/>
                    <a:pt x="4374831" y="78740"/>
                    <a:pt x="4374831" y="158750"/>
                  </a:cubicBezTo>
                  <a:lnTo>
                    <a:pt x="4374831" y="2055402"/>
                  </a:lnTo>
                  <a:cubicBezTo>
                    <a:pt x="4374831" y="2135412"/>
                    <a:pt x="4308791" y="2201452"/>
                    <a:pt x="4228781" y="2201452"/>
                  </a:cubicBezTo>
                  <a:lnTo>
                    <a:pt x="158750" y="2201452"/>
                  </a:lnTo>
                  <a:cubicBezTo>
                    <a:pt x="78740" y="2201452"/>
                    <a:pt x="12700" y="2136682"/>
                    <a:pt x="12700" y="2055402"/>
                  </a:cubicBezTo>
                  <a:close/>
                  <a:moveTo>
                    <a:pt x="4415471" y="2098582"/>
                  </a:moveTo>
                  <a:cubicBezTo>
                    <a:pt x="4415471" y="2178592"/>
                    <a:pt x="4348161" y="2244632"/>
                    <a:pt x="4268151" y="2244632"/>
                  </a:cubicBezTo>
                  <a:lnTo>
                    <a:pt x="218396" y="2244632"/>
                  </a:lnTo>
                  <a:cubicBezTo>
                    <a:pt x="157480" y="2244632"/>
                    <a:pt x="120650" y="2228122"/>
                    <a:pt x="93980" y="2200182"/>
                  </a:cubicBezTo>
                  <a:cubicBezTo>
                    <a:pt x="114300" y="2209072"/>
                    <a:pt x="135890" y="2214152"/>
                    <a:pt x="160020" y="2214152"/>
                  </a:cubicBezTo>
                  <a:lnTo>
                    <a:pt x="4230051" y="2214152"/>
                  </a:lnTo>
                  <a:cubicBezTo>
                    <a:pt x="4317681" y="2214152"/>
                    <a:pt x="4388801" y="2143032"/>
                    <a:pt x="4388801" y="2055402"/>
                  </a:cubicBezTo>
                  <a:lnTo>
                    <a:pt x="4388801" y="158750"/>
                  </a:lnTo>
                  <a:cubicBezTo>
                    <a:pt x="4388801" y="140970"/>
                    <a:pt x="4384991" y="123190"/>
                    <a:pt x="4379911" y="106680"/>
                  </a:cubicBezTo>
                  <a:cubicBezTo>
                    <a:pt x="4401501" y="132080"/>
                    <a:pt x="4415471" y="165100"/>
                    <a:pt x="4415471" y="201930"/>
                  </a:cubicBezTo>
                  <a:lnTo>
                    <a:pt x="4415471" y="2098582"/>
                  </a:lnTo>
                  <a:cubicBezTo>
                    <a:pt x="4415471" y="2098582"/>
                    <a:pt x="4415471" y="2098582"/>
                    <a:pt x="4415471" y="2098582"/>
                  </a:cubicBezTo>
                  <a:close/>
                </a:path>
              </a:pathLst>
            </a:custGeom>
            <a:solidFill>
              <a:srgbClr val="F3F0EB"/>
            </a:solidFill>
          </p:spPr>
        </p:sp>
      </p:grpSp>
      <p:sp>
        <p:nvSpPr>
          <p:cNvPr id="16" name="TextBox 16"/>
          <p:cNvSpPr txBox="1"/>
          <p:nvPr/>
        </p:nvSpPr>
        <p:spPr>
          <a:xfrm>
            <a:off x="1904121" y="2465130"/>
            <a:ext cx="14016750" cy="5388591"/>
          </a:xfrm>
          <a:prstGeom prst="rect">
            <a:avLst/>
          </a:prstGeom>
        </p:spPr>
        <p:txBody>
          <a:bodyPr wrap="square" lIns="0" tIns="0" rIns="0" bIns="0" rtlCol="0" anchor="t">
            <a:spAutoFit/>
          </a:bodyPr>
          <a:lstStyle/>
          <a:p>
            <a:pPr marL="689878" lvl="1" indent="-344939" algn="just">
              <a:lnSpc>
                <a:spcPts val="3514"/>
              </a:lnSpc>
              <a:buFont typeface="Arial"/>
              <a:buChar char="•"/>
            </a:pPr>
            <a:r>
              <a:rPr lang="en-US" sz="3195" dirty="0" err="1">
                <a:solidFill>
                  <a:srgbClr val="3D6473"/>
                </a:solidFill>
                <a:latin typeface="Poppins Medium"/>
              </a:rPr>
              <a:t>Berpartisipasi</a:t>
            </a:r>
            <a:r>
              <a:rPr lang="en-US" sz="3195" dirty="0">
                <a:solidFill>
                  <a:srgbClr val="3D6473"/>
                </a:solidFill>
                <a:latin typeface="Poppins Medium"/>
              </a:rPr>
              <a:t> </a:t>
            </a:r>
            <a:r>
              <a:rPr lang="en-US" sz="3195" dirty="0" err="1">
                <a:solidFill>
                  <a:srgbClr val="3D6473"/>
                </a:solidFill>
                <a:latin typeface="Poppins Medium"/>
              </a:rPr>
              <a:t>aktif</a:t>
            </a:r>
            <a:r>
              <a:rPr lang="en-US" sz="3195" dirty="0">
                <a:solidFill>
                  <a:srgbClr val="3D6473"/>
                </a:solidFill>
                <a:latin typeface="Poppins Medium"/>
              </a:rPr>
              <a:t> </a:t>
            </a:r>
            <a:r>
              <a:rPr lang="en-US" sz="3195" dirty="0" err="1">
                <a:solidFill>
                  <a:srgbClr val="3D6473"/>
                </a:solidFill>
                <a:latin typeface="Poppins Medium"/>
              </a:rPr>
              <a:t>dalam</a:t>
            </a:r>
            <a:r>
              <a:rPr lang="en-US" sz="3195" dirty="0">
                <a:solidFill>
                  <a:srgbClr val="3D6473"/>
                </a:solidFill>
                <a:latin typeface="Poppins Medium"/>
              </a:rPr>
              <a:t> </a:t>
            </a:r>
            <a:r>
              <a:rPr lang="en-US" sz="3195" dirty="0" err="1">
                <a:solidFill>
                  <a:srgbClr val="3D6473"/>
                </a:solidFill>
                <a:latin typeface="Poppins Medium"/>
              </a:rPr>
              <a:t>pergaulan</a:t>
            </a:r>
            <a:endParaRPr lang="en-US" sz="3195" dirty="0">
              <a:solidFill>
                <a:srgbClr val="3D6473"/>
              </a:solidFill>
              <a:latin typeface="Poppins Medium"/>
            </a:endParaRPr>
          </a:p>
          <a:p>
            <a:pPr marL="689878" lvl="1" indent="-344939" algn="just">
              <a:lnSpc>
                <a:spcPts val="3514"/>
              </a:lnSpc>
              <a:buFont typeface="Arial"/>
              <a:buChar char="•"/>
            </a:pPr>
            <a:r>
              <a:rPr lang="en-US" sz="3195" dirty="0" err="1">
                <a:solidFill>
                  <a:srgbClr val="3D6473"/>
                </a:solidFill>
                <a:latin typeface="Poppins Medium"/>
              </a:rPr>
              <a:t>Berbagi</a:t>
            </a:r>
            <a:r>
              <a:rPr lang="en-US" sz="3195" dirty="0">
                <a:solidFill>
                  <a:srgbClr val="3D6473"/>
                </a:solidFill>
                <a:latin typeface="Poppins Medium"/>
              </a:rPr>
              <a:t> </a:t>
            </a:r>
            <a:r>
              <a:rPr lang="en-US" sz="3195" dirty="0" err="1">
                <a:solidFill>
                  <a:srgbClr val="3D6473"/>
                </a:solidFill>
                <a:latin typeface="Poppins Medium"/>
              </a:rPr>
              <a:t>dengan</a:t>
            </a:r>
            <a:r>
              <a:rPr lang="en-US" sz="3195" dirty="0">
                <a:solidFill>
                  <a:srgbClr val="3D6473"/>
                </a:solidFill>
                <a:latin typeface="Poppins Medium"/>
              </a:rPr>
              <a:t> </a:t>
            </a:r>
            <a:r>
              <a:rPr lang="en-US" sz="3195" dirty="0" err="1">
                <a:solidFill>
                  <a:srgbClr val="3D6473"/>
                </a:solidFill>
                <a:latin typeface="Poppins Medium"/>
              </a:rPr>
              <a:t>teman</a:t>
            </a:r>
            <a:r>
              <a:rPr lang="en-US" sz="3195" dirty="0">
                <a:solidFill>
                  <a:srgbClr val="3D6473"/>
                </a:solidFill>
                <a:latin typeface="Poppins Medium"/>
              </a:rPr>
              <a:t> dan </a:t>
            </a:r>
            <a:r>
              <a:rPr lang="en-US" sz="3195" dirty="0" err="1">
                <a:solidFill>
                  <a:srgbClr val="3D6473"/>
                </a:solidFill>
                <a:latin typeface="Poppins Medium"/>
              </a:rPr>
              <a:t>keluarga</a:t>
            </a:r>
            <a:r>
              <a:rPr lang="en-US" sz="3195" dirty="0">
                <a:solidFill>
                  <a:srgbClr val="3D6473"/>
                </a:solidFill>
                <a:latin typeface="Poppins Medium"/>
              </a:rPr>
              <a:t> </a:t>
            </a:r>
            <a:r>
              <a:rPr lang="en-US" sz="3195" dirty="0" err="1">
                <a:solidFill>
                  <a:srgbClr val="3D6473"/>
                </a:solidFill>
                <a:latin typeface="Poppins Medium"/>
              </a:rPr>
              <a:t>saat</a:t>
            </a:r>
            <a:r>
              <a:rPr lang="en-US" sz="3195" dirty="0">
                <a:solidFill>
                  <a:srgbClr val="3D6473"/>
                </a:solidFill>
                <a:latin typeface="Poppins Medium"/>
              </a:rPr>
              <a:t> </a:t>
            </a:r>
            <a:r>
              <a:rPr lang="en-US" sz="3195" dirty="0" err="1">
                <a:solidFill>
                  <a:srgbClr val="3D6473"/>
                </a:solidFill>
                <a:latin typeface="Poppins Medium"/>
              </a:rPr>
              <a:t>menghadapi</a:t>
            </a:r>
            <a:r>
              <a:rPr lang="en-US" sz="3195" dirty="0">
                <a:solidFill>
                  <a:srgbClr val="3D6473"/>
                </a:solidFill>
                <a:latin typeface="Poppins Medium"/>
              </a:rPr>
              <a:t> </a:t>
            </a:r>
            <a:r>
              <a:rPr lang="en-US" sz="3195" dirty="0" err="1">
                <a:solidFill>
                  <a:srgbClr val="3D6473"/>
                </a:solidFill>
                <a:latin typeface="Poppins Medium"/>
              </a:rPr>
              <a:t>masalah</a:t>
            </a:r>
            <a:endParaRPr lang="en-US" sz="3195" dirty="0">
              <a:solidFill>
                <a:srgbClr val="3D6473"/>
              </a:solidFill>
              <a:latin typeface="Poppins Medium"/>
            </a:endParaRPr>
          </a:p>
          <a:p>
            <a:pPr marL="689878" lvl="1" indent="-344939" algn="just">
              <a:lnSpc>
                <a:spcPts val="3514"/>
              </a:lnSpc>
              <a:buFont typeface="Arial"/>
              <a:buChar char="•"/>
            </a:pPr>
            <a:r>
              <a:rPr lang="en-US" sz="3195" dirty="0" err="1">
                <a:solidFill>
                  <a:srgbClr val="3D6473"/>
                </a:solidFill>
                <a:latin typeface="Poppins Medium"/>
              </a:rPr>
              <a:t>Berolahraga</a:t>
            </a:r>
            <a:r>
              <a:rPr lang="en-US" sz="3195" dirty="0">
                <a:solidFill>
                  <a:srgbClr val="3D6473"/>
                </a:solidFill>
                <a:latin typeface="Poppins Medium"/>
              </a:rPr>
              <a:t> </a:t>
            </a:r>
            <a:r>
              <a:rPr lang="en-US" sz="3195" dirty="0" err="1">
                <a:solidFill>
                  <a:srgbClr val="3D6473"/>
                </a:solidFill>
                <a:latin typeface="Poppins Medium"/>
              </a:rPr>
              <a:t>rutin</a:t>
            </a:r>
            <a:r>
              <a:rPr lang="en-US" sz="3195" dirty="0">
                <a:solidFill>
                  <a:srgbClr val="3D6473"/>
                </a:solidFill>
                <a:latin typeface="Poppins Medium"/>
              </a:rPr>
              <a:t>, </a:t>
            </a:r>
            <a:r>
              <a:rPr lang="en-US" sz="3195" dirty="0" err="1">
                <a:solidFill>
                  <a:srgbClr val="3D6473"/>
                </a:solidFill>
                <a:latin typeface="Poppins Medium"/>
              </a:rPr>
              <a:t>makan</a:t>
            </a:r>
            <a:r>
              <a:rPr lang="en-US" sz="3195" dirty="0">
                <a:solidFill>
                  <a:srgbClr val="3D6473"/>
                </a:solidFill>
                <a:latin typeface="Poppins Medium"/>
              </a:rPr>
              <a:t> </a:t>
            </a:r>
            <a:r>
              <a:rPr lang="en-US" sz="3195" dirty="0" err="1">
                <a:solidFill>
                  <a:srgbClr val="3D6473"/>
                </a:solidFill>
                <a:latin typeface="Poppins Medium"/>
              </a:rPr>
              <a:t>teratur</a:t>
            </a:r>
            <a:r>
              <a:rPr lang="en-US" sz="3195" dirty="0">
                <a:solidFill>
                  <a:srgbClr val="3D6473"/>
                </a:solidFill>
                <a:latin typeface="Poppins Medium"/>
              </a:rPr>
              <a:t> dan </a:t>
            </a:r>
            <a:r>
              <a:rPr lang="en-US" sz="3195" dirty="0" err="1">
                <a:solidFill>
                  <a:srgbClr val="3D6473"/>
                </a:solidFill>
                <a:latin typeface="Poppins Medium"/>
              </a:rPr>
              <a:t>mengelola</a:t>
            </a:r>
            <a:r>
              <a:rPr lang="en-US" sz="3195" dirty="0">
                <a:solidFill>
                  <a:srgbClr val="3D6473"/>
                </a:solidFill>
                <a:latin typeface="Poppins Medium"/>
              </a:rPr>
              <a:t> </a:t>
            </a:r>
            <a:r>
              <a:rPr lang="en-US" sz="3195" dirty="0" err="1">
                <a:solidFill>
                  <a:srgbClr val="3D6473"/>
                </a:solidFill>
                <a:latin typeface="Poppins Medium"/>
              </a:rPr>
              <a:t>stres</a:t>
            </a:r>
            <a:endParaRPr lang="en-US" sz="3195" dirty="0">
              <a:solidFill>
                <a:srgbClr val="3D6473"/>
              </a:solidFill>
              <a:latin typeface="Poppins Medium"/>
            </a:endParaRPr>
          </a:p>
          <a:p>
            <a:pPr marL="689878" lvl="1" indent="-344939" algn="just">
              <a:lnSpc>
                <a:spcPts val="3514"/>
              </a:lnSpc>
              <a:buFont typeface="Arial"/>
              <a:buChar char="•"/>
            </a:pPr>
            <a:r>
              <a:rPr lang="en-US" sz="3195" dirty="0" err="1">
                <a:solidFill>
                  <a:srgbClr val="3D6473"/>
                </a:solidFill>
                <a:latin typeface="Poppins Medium"/>
              </a:rPr>
              <a:t>Menetapkan</a:t>
            </a:r>
            <a:r>
              <a:rPr lang="en-US" sz="3195" dirty="0">
                <a:solidFill>
                  <a:srgbClr val="3D6473"/>
                </a:solidFill>
                <a:latin typeface="Poppins Medium"/>
              </a:rPr>
              <a:t> </a:t>
            </a:r>
            <a:r>
              <a:rPr lang="en-US" sz="3195" dirty="0" err="1">
                <a:solidFill>
                  <a:srgbClr val="3D6473"/>
                </a:solidFill>
                <a:latin typeface="Poppins Medium"/>
              </a:rPr>
              <a:t>jadwal</a:t>
            </a:r>
            <a:r>
              <a:rPr lang="en-US" sz="3195" dirty="0">
                <a:solidFill>
                  <a:srgbClr val="3D6473"/>
                </a:solidFill>
                <a:latin typeface="Poppins Medium"/>
              </a:rPr>
              <a:t> </a:t>
            </a:r>
            <a:r>
              <a:rPr lang="en-US" sz="3195" dirty="0" err="1">
                <a:solidFill>
                  <a:srgbClr val="3D6473"/>
                </a:solidFill>
                <a:latin typeface="Poppins Medium"/>
              </a:rPr>
              <a:t>tidur</a:t>
            </a:r>
            <a:r>
              <a:rPr lang="en-US" sz="3195" dirty="0">
                <a:solidFill>
                  <a:srgbClr val="3D6473"/>
                </a:solidFill>
                <a:latin typeface="Poppins Medium"/>
              </a:rPr>
              <a:t> dan </a:t>
            </a:r>
            <a:r>
              <a:rPr lang="en-US" sz="3195" dirty="0" err="1">
                <a:solidFill>
                  <a:srgbClr val="3D6473"/>
                </a:solidFill>
                <a:latin typeface="Poppins Medium"/>
              </a:rPr>
              <a:t>bangun</a:t>
            </a:r>
            <a:r>
              <a:rPr lang="en-US" sz="3195" dirty="0">
                <a:solidFill>
                  <a:srgbClr val="3D6473"/>
                </a:solidFill>
                <a:latin typeface="Poppins Medium"/>
              </a:rPr>
              <a:t> </a:t>
            </a:r>
            <a:r>
              <a:rPr lang="en-US" sz="3195" dirty="0" err="1">
                <a:solidFill>
                  <a:srgbClr val="3D6473"/>
                </a:solidFill>
                <a:latin typeface="Poppins Medium"/>
              </a:rPr>
              <a:t>tidur</a:t>
            </a:r>
            <a:r>
              <a:rPr lang="en-US" sz="3195" dirty="0">
                <a:solidFill>
                  <a:srgbClr val="3D6473"/>
                </a:solidFill>
                <a:latin typeface="Poppins Medium"/>
              </a:rPr>
              <a:t> yang </a:t>
            </a:r>
            <a:r>
              <a:rPr lang="en-US" sz="3195" dirty="0" err="1">
                <a:solidFill>
                  <a:srgbClr val="3D6473"/>
                </a:solidFill>
                <a:latin typeface="Poppins Medium"/>
              </a:rPr>
              <a:t>teratur</a:t>
            </a:r>
            <a:r>
              <a:rPr lang="en-US" sz="3195" dirty="0">
                <a:solidFill>
                  <a:srgbClr val="3D6473"/>
                </a:solidFill>
                <a:latin typeface="Poppins Medium"/>
              </a:rPr>
              <a:t> </a:t>
            </a:r>
            <a:r>
              <a:rPr lang="en-US" sz="3195" dirty="0" err="1">
                <a:solidFill>
                  <a:srgbClr val="3D6473"/>
                </a:solidFill>
                <a:latin typeface="Poppins Medium"/>
              </a:rPr>
              <a:t>setiap</a:t>
            </a:r>
            <a:r>
              <a:rPr lang="en-US" sz="3195" dirty="0">
                <a:solidFill>
                  <a:srgbClr val="3D6473"/>
                </a:solidFill>
                <a:latin typeface="Poppins Medium"/>
              </a:rPr>
              <a:t> </a:t>
            </a:r>
            <a:r>
              <a:rPr lang="en-US" sz="3195" dirty="0" err="1">
                <a:solidFill>
                  <a:srgbClr val="3D6473"/>
                </a:solidFill>
                <a:latin typeface="Poppins Medium"/>
              </a:rPr>
              <a:t>harinya</a:t>
            </a:r>
            <a:endParaRPr lang="en-US" sz="3195" dirty="0">
              <a:solidFill>
                <a:srgbClr val="3D6473"/>
              </a:solidFill>
              <a:latin typeface="Poppins Medium"/>
            </a:endParaRPr>
          </a:p>
          <a:p>
            <a:pPr marL="689878" lvl="1" indent="-344939" algn="just">
              <a:lnSpc>
                <a:spcPts val="3514"/>
              </a:lnSpc>
              <a:buFont typeface="Arial"/>
              <a:buChar char="•"/>
            </a:pPr>
            <a:r>
              <a:rPr lang="en-US" sz="3195" dirty="0" err="1">
                <a:solidFill>
                  <a:srgbClr val="3D6473"/>
                </a:solidFill>
                <a:latin typeface="Poppins Medium"/>
              </a:rPr>
              <a:t>Mengikuti</a:t>
            </a:r>
            <a:r>
              <a:rPr lang="en-US" sz="3195" dirty="0">
                <a:solidFill>
                  <a:srgbClr val="3D6473"/>
                </a:solidFill>
                <a:latin typeface="Poppins Medium"/>
              </a:rPr>
              <a:t> </a:t>
            </a:r>
            <a:r>
              <a:rPr lang="en-US" sz="3195" dirty="0" err="1">
                <a:solidFill>
                  <a:srgbClr val="3D6473"/>
                </a:solidFill>
                <a:latin typeface="Poppins Medium"/>
              </a:rPr>
              <a:t>latihan</a:t>
            </a:r>
            <a:r>
              <a:rPr lang="en-US" sz="3195" dirty="0">
                <a:solidFill>
                  <a:srgbClr val="3D6473"/>
                </a:solidFill>
                <a:latin typeface="Poppins Medium"/>
              </a:rPr>
              <a:t> </a:t>
            </a:r>
            <a:r>
              <a:rPr lang="en-US" sz="3195" dirty="0" err="1">
                <a:solidFill>
                  <a:srgbClr val="3D6473"/>
                </a:solidFill>
                <a:latin typeface="Poppins Medium"/>
              </a:rPr>
              <a:t>untuk</a:t>
            </a:r>
            <a:r>
              <a:rPr lang="en-US" sz="3195" dirty="0">
                <a:solidFill>
                  <a:srgbClr val="3D6473"/>
                </a:solidFill>
                <a:latin typeface="Poppins Medium"/>
              </a:rPr>
              <a:t> </a:t>
            </a:r>
            <a:r>
              <a:rPr lang="en-US" sz="3195" dirty="0" err="1">
                <a:solidFill>
                  <a:srgbClr val="3D6473"/>
                </a:solidFill>
                <a:latin typeface="Poppins Medium"/>
              </a:rPr>
              <a:t>menenangkan</a:t>
            </a:r>
            <a:r>
              <a:rPr lang="en-US" sz="3195" dirty="0">
                <a:solidFill>
                  <a:srgbClr val="3D6473"/>
                </a:solidFill>
                <a:latin typeface="Poppins Medium"/>
              </a:rPr>
              <a:t> </a:t>
            </a:r>
            <a:r>
              <a:rPr lang="en-US" sz="3195" dirty="0" err="1">
                <a:solidFill>
                  <a:srgbClr val="3D6473"/>
                </a:solidFill>
                <a:latin typeface="Poppins Medium"/>
              </a:rPr>
              <a:t>pikiran</a:t>
            </a:r>
            <a:r>
              <a:rPr lang="en-US" sz="3195" dirty="0">
                <a:solidFill>
                  <a:srgbClr val="3D6473"/>
                </a:solidFill>
                <a:latin typeface="Poppins Medium"/>
              </a:rPr>
              <a:t> </a:t>
            </a:r>
            <a:r>
              <a:rPr lang="en-US" sz="3195" dirty="0" err="1">
                <a:solidFill>
                  <a:srgbClr val="3D6473"/>
                </a:solidFill>
                <a:latin typeface="Poppins Medium"/>
              </a:rPr>
              <a:t>atau</a:t>
            </a:r>
            <a:r>
              <a:rPr lang="en-US" sz="3195" dirty="0">
                <a:solidFill>
                  <a:srgbClr val="3D6473"/>
                </a:solidFill>
                <a:latin typeface="Poppins Medium"/>
              </a:rPr>
              <a:t> </a:t>
            </a:r>
            <a:r>
              <a:rPr lang="en-US" sz="3195" dirty="0" err="1">
                <a:solidFill>
                  <a:srgbClr val="3D6473"/>
                </a:solidFill>
                <a:latin typeface="Poppins Medium"/>
              </a:rPr>
              <a:t>relaksasi</a:t>
            </a:r>
            <a:r>
              <a:rPr lang="en-US" sz="3195" dirty="0">
                <a:solidFill>
                  <a:srgbClr val="3D6473"/>
                </a:solidFill>
                <a:latin typeface="Poppins Medium"/>
              </a:rPr>
              <a:t>, </a:t>
            </a:r>
          </a:p>
          <a:p>
            <a:pPr marL="689878" lvl="1" indent="-344939" algn="just">
              <a:lnSpc>
                <a:spcPts val="3514"/>
              </a:lnSpc>
              <a:buFont typeface="Arial"/>
              <a:buChar char="•"/>
            </a:pPr>
            <a:r>
              <a:rPr lang="en-US" sz="3195" dirty="0" err="1">
                <a:solidFill>
                  <a:srgbClr val="3D6473"/>
                </a:solidFill>
                <a:latin typeface="Poppins Medium"/>
              </a:rPr>
              <a:t>Tidak</a:t>
            </a:r>
            <a:r>
              <a:rPr lang="en-US" sz="3195" dirty="0">
                <a:solidFill>
                  <a:srgbClr val="3D6473"/>
                </a:solidFill>
                <a:latin typeface="Poppins Medium"/>
              </a:rPr>
              <a:t> </a:t>
            </a:r>
            <a:r>
              <a:rPr lang="en-US" sz="3195" dirty="0" err="1">
                <a:solidFill>
                  <a:srgbClr val="3D6473"/>
                </a:solidFill>
                <a:latin typeface="Poppins Medium"/>
              </a:rPr>
              <a:t>merokok</a:t>
            </a:r>
            <a:r>
              <a:rPr lang="en-US" sz="3195" dirty="0">
                <a:solidFill>
                  <a:srgbClr val="3D6473"/>
                </a:solidFill>
                <a:latin typeface="Poppins Medium"/>
              </a:rPr>
              <a:t> dan </a:t>
            </a:r>
            <a:r>
              <a:rPr lang="en-US" sz="3195" dirty="0" err="1">
                <a:solidFill>
                  <a:srgbClr val="3D6473"/>
                </a:solidFill>
                <a:latin typeface="Poppins Medium"/>
              </a:rPr>
              <a:t>tidak</a:t>
            </a:r>
            <a:r>
              <a:rPr lang="en-US" sz="3195" dirty="0">
                <a:solidFill>
                  <a:srgbClr val="3D6473"/>
                </a:solidFill>
                <a:latin typeface="Poppins Medium"/>
              </a:rPr>
              <a:t> </a:t>
            </a:r>
            <a:r>
              <a:rPr lang="en-US" sz="3195" dirty="0" err="1">
                <a:solidFill>
                  <a:srgbClr val="3D6473"/>
                </a:solidFill>
                <a:latin typeface="Poppins Medium"/>
              </a:rPr>
              <a:t>menggunakan</a:t>
            </a:r>
            <a:r>
              <a:rPr lang="en-US" sz="3195" dirty="0">
                <a:solidFill>
                  <a:srgbClr val="3D6473"/>
                </a:solidFill>
                <a:latin typeface="Poppins Medium"/>
              </a:rPr>
              <a:t> NAPZA</a:t>
            </a:r>
          </a:p>
          <a:p>
            <a:pPr marL="689878" lvl="1" indent="-344939" algn="just">
              <a:lnSpc>
                <a:spcPts val="3514"/>
              </a:lnSpc>
              <a:buFont typeface="Arial"/>
              <a:buChar char="•"/>
            </a:pPr>
            <a:r>
              <a:rPr lang="en-US" sz="3195" dirty="0" err="1">
                <a:solidFill>
                  <a:srgbClr val="3D6473"/>
                </a:solidFill>
                <a:latin typeface="Poppins Medium"/>
              </a:rPr>
              <a:t>Membatasi</a:t>
            </a:r>
            <a:r>
              <a:rPr lang="en-US" sz="3195" dirty="0">
                <a:solidFill>
                  <a:srgbClr val="3D6473"/>
                </a:solidFill>
                <a:latin typeface="Poppins Medium"/>
              </a:rPr>
              <a:t> </a:t>
            </a:r>
            <a:r>
              <a:rPr lang="en-US" sz="3195" dirty="0" err="1">
                <a:solidFill>
                  <a:srgbClr val="3D6473"/>
                </a:solidFill>
                <a:latin typeface="Poppins Medium"/>
              </a:rPr>
              <a:t>konsumsi</a:t>
            </a:r>
            <a:r>
              <a:rPr lang="en-US" sz="3195" dirty="0">
                <a:solidFill>
                  <a:srgbClr val="3D6473"/>
                </a:solidFill>
                <a:latin typeface="Poppins Medium"/>
              </a:rPr>
              <a:t> </a:t>
            </a:r>
            <a:r>
              <a:rPr lang="en-US" sz="3195" dirty="0" err="1">
                <a:solidFill>
                  <a:srgbClr val="3D6473"/>
                </a:solidFill>
                <a:latin typeface="Poppins Medium"/>
              </a:rPr>
              <a:t>minuman</a:t>
            </a:r>
            <a:r>
              <a:rPr lang="en-US" sz="3195" dirty="0">
                <a:solidFill>
                  <a:srgbClr val="3D6473"/>
                </a:solidFill>
                <a:latin typeface="Poppins Medium"/>
              </a:rPr>
              <a:t> </a:t>
            </a:r>
            <a:r>
              <a:rPr lang="en-US" sz="3195" dirty="0" err="1">
                <a:solidFill>
                  <a:srgbClr val="3D6473"/>
                </a:solidFill>
                <a:latin typeface="Poppins Medium"/>
              </a:rPr>
              <a:t>beralkohol</a:t>
            </a:r>
            <a:r>
              <a:rPr lang="en-US" sz="3195" dirty="0">
                <a:solidFill>
                  <a:srgbClr val="3D6473"/>
                </a:solidFill>
                <a:latin typeface="Poppins Medium"/>
              </a:rPr>
              <a:t> dan </a:t>
            </a:r>
            <a:r>
              <a:rPr lang="en-US" sz="3195" dirty="0" err="1">
                <a:solidFill>
                  <a:srgbClr val="3D6473"/>
                </a:solidFill>
                <a:latin typeface="Poppins Medium"/>
              </a:rPr>
              <a:t>minuman</a:t>
            </a:r>
            <a:r>
              <a:rPr lang="en-US" sz="3195" dirty="0">
                <a:solidFill>
                  <a:srgbClr val="3D6473"/>
                </a:solidFill>
                <a:latin typeface="Poppins Medium"/>
              </a:rPr>
              <a:t> </a:t>
            </a:r>
            <a:r>
              <a:rPr lang="en-US" sz="3195" dirty="0" err="1">
                <a:solidFill>
                  <a:srgbClr val="3D6473"/>
                </a:solidFill>
                <a:latin typeface="Poppins Medium"/>
              </a:rPr>
              <a:t>berkafein</a:t>
            </a:r>
            <a:endParaRPr lang="en-US" sz="3195" dirty="0">
              <a:solidFill>
                <a:srgbClr val="3D6473"/>
              </a:solidFill>
              <a:latin typeface="Poppins Medium"/>
            </a:endParaRPr>
          </a:p>
          <a:p>
            <a:pPr marL="689878" lvl="1" indent="-344939" algn="just">
              <a:lnSpc>
                <a:spcPts val="3514"/>
              </a:lnSpc>
              <a:buFont typeface="Arial"/>
              <a:buChar char="•"/>
            </a:pPr>
            <a:r>
              <a:rPr lang="en-US" sz="3195" dirty="0" err="1">
                <a:solidFill>
                  <a:srgbClr val="3D6473"/>
                </a:solidFill>
                <a:latin typeface="Poppins Medium"/>
              </a:rPr>
              <a:t>Memeriksakan</a:t>
            </a:r>
            <a:r>
              <a:rPr lang="en-US" sz="3195" dirty="0">
                <a:solidFill>
                  <a:srgbClr val="3D6473"/>
                </a:solidFill>
                <a:latin typeface="Poppins Medium"/>
              </a:rPr>
              <a:t> </a:t>
            </a:r>
            <a:r>
              <a:rPr lang="en-US" sz="3195" dirty="0" err="1">
                <a:solidFill>
                  <a:srgbClr val="3D6473"/>
                </a:solidFill>
                <a:latin typeface="Poppins Medium"/>
              </a:rPr>
              <a:t>diri</a:t>
            </a:r>
            <a:r>
              <a:rPr lang="en-US" sz="3195" dirty="0">
                <a:solidFill>
                  <a:srgbClr val="3D6473"/>
                </a:solidFill>
                <a:latin typeface="Poppins Medium"/>
              </a:rPr>
              <a:t> </a:t>
            </a:r>
            <a:r>
              <a:rPr lang="en-US" sz="3195" dirty="0" err="1">
                <a:solidFill>
                  <a:srgbClr val="3D6473"/>
                </a:solidFill>
                <a:latin typeface="Poppins Medium"/>
              </a:rPr>
              <a:t>ke</a:t>
            </a:r>
            <a:r>
              <a:rPr lang="en-US" sz="3195" dirty="0">
                <a:solidFill>
                  <a:srgbClr val="3D6473"/>
                </a:solidFill>
                <a:latin typeface="Poppins Medium"/>
              </a:rPr>
              <a:t> </a:t>
            </a:r>
            <a:r>
              <a:rPr lang="en-US" sz="3195" dirty="0" err="1">
                <a:solidFill>
                  <a:srgbClr val="3D6473"/>
                </a:solidFill>
                <a:latin typeface="Poppins Medium"/>
              </a:rPr>
              <a:t>dokter</a:t>
            </a:r>
            <a:r>
              <a:rPr lang="en-US" sz="3195" dirty="0">
                <a:solidFill>
                  <a:srgbClr val="3D6473"/>
                </a:solidFill>
                <a:latin typeface="Poppins Medium"/>
              </a:rPr>
              <a:t> </a:t>
            </a:r>
            <a:r>
              <a:rPr lang="en-US" sz="3195" dirty="0" err="1">
                <a:solidFill>
                  <a:srgbClr val="3D6473"/>
                </a:solidFill>
                <a:latin typeface="Poppins Medium"/>
              </a:rPr>
              <a:t>atau</a:t>
            </a:r>
            <a:r>
              <a:rPr lang="en-US" sz="3195" dirty="0">
                <a:solidFill>
                  <a:srgbClr val="3D6473"/>
                </a:solidFill>
                <a:latin typeface="Poppins Medium"/>
              </a:rPr>
              <a:t> </a:t>
            </a:r>
            <a:r>
              <a:rPr lang="en-US" sz="3195" dirty="0" err="1">
                <a:solidFill>
                  <a:srgbClr val="3D6473"/>
                </a:solidFill>
                <a:latin typeface="Poppins Medium"/>
              </a:rPr>
              <a:t>psikolog</a:t>
            </a:r>
            <a:r>
              <a:rPr lang="en-US" sz="3195" dirty="0">
                <a:solidFill>
                  <a:srgbClr val="3D6473"/>
                </a:solidFill>
                <a:latin typeface="Poppins Medium"/>
              </a:rPr>
              <a:t> </a:t>
            </a:r>
            <a:r>
              <a:rPr lang="en-US" sz="3195" dirty="0" err="1">
                <a:solidFill>
                  <a:srgbClr val="3D6473"/>
                </a:solidFill>
                <a:latin typeface="Poppins Medium"/>
              </a:rPr>
              <a:t>untuk</a:t>
            </a:r>
            <a:r>
              <a:rPr lang="en-US" sz="3195" dirty="0">
                <a:solidFill>
                  <a:srgbClr val="3D6473"/>
                </a:solidFill>
                <a:latin typeface="Poppins Medium"/>
              </a:rPr>
              <a:t> </a:t>
            </a:r>
            <a:r>
              <a:rPr lang="en-US" sz="3195" dirty="0" err="1">
                <a:solidFill>
                  <a:srgbClr val="3D6473"/>
                </a:solidFill>
                <a:latin typeface="Poppins Medium"/>
              </a:rPr>
              <a:t>menjalani</a:t>
            </a:r>
            <a:r>
              <a:rPr lang="en-US" sz="3195" dirty="0">
                <a:solidFill>
                  <a:srgbClr val="3D6473"/>
                </a:solidFill>
                <a:latin typeface="Poppins Medium"/>
              </a:rPr>
              <a:t> </a:t>
            </a:r>
            <a:r>
              <a:rPr lang="en-US" sz="3195" dirty="0" err="1">
                <a:solidFill>
                  <a:srgbClr val="3D6473"/>
                </a:solidFill>
                <a:latin typeface="Poppins Medium"/>
              </a:rPr>
              <a:t>skrining</a:t>
            </a:r>
            <a:r>
              <a:rPr lang="en-US" sz="3195" dirty="0">
                <a:solidFill>
                  <a:srgbClr val="3D6473"/>
                </a:solidFill>
                <a:latin typeface="Poppins Medium"/>
              </a:rPr>
              <a:t> </a:t>
            </a:r>
            <a:r>
              <a:rPr lang="en-US" sz="3195" dirty="0" err="1">
                <a:solidFill>
                  <a:srgbClr val="3D6473"/>
                </a:solidFill>
                <a:latin typeface="Poppins Medium"/>
              </a:rPr>
              <a:t>awal</a:t>
            </a:r>
            <a:r>
              <a:rPr lang="en-US" sz="3195" dirty="0">
                <a:solidFill>
                  <a:srgbClr val="3D6473"/>
                </a:solidFill>
                <a:latin typeface="Poppins Medium"/>
              </a:rPr>
              <a:t> </a:t>
            </a:r>
            <a:r>
              <a:rPr lang="en-US" sz="3195" dirty="0" err="1">
                <a:solidFill>
                  <a:srgbClr val="3D6473"/>
                </a:solidFill>
                <a:latin typeface="Poppins Medium"/>
              </a:rPr>
              <a:t>kesehatan</a:t>
            </a:r>
            <a:r>
              <a:rPr lang="en-US" sz="3195" dirty="0">
                <a:solidFill>
                  <a:srgbClr val="3D6473"/>
                </a:solidFill>
                <a:latin typeface="Poppins Medium"/>
              </a:rPr>
              <a:t> mental</a:t>
            </a:r>
          </a:p>
        </p:txBody>
      </p:sp>
      <p:grpSp>
        <p:nvGrpSpPr>
          <p:cNvPr id="20" name="Group 6">
            <a:extLst>
              <a:ext uri="{FF2B5EF4-FFF2-40B4-BE49-F238E27FC236}">
                <a16:creationId xmlns:a16="http://schemas.microsoft.com/office/drawing/2014/main" id="{3D072065-D0F1-63BD-2FDE-FCDAC5E41B33}"/>
              </a:ext>
            </a:extLst>
          </p:cNvPr>
          <p:cNvGrpSpPr/>
          <p:nvPr/>
        </p:nvGrpSpPr>
        <p:grpSpPr>
          <a:xfrm>
            <a:off x="1246715" y="841598"/>
            <a:ext cx="15034199" cy="913187"/>
            <a:chOff x="0" y="0"/>
            <a:chExt cx="27931634" cy="1913890"/>
          </a:xfrm>
        </p:grpSpPr>
        <p:sp>
          <p:nvSpPr>
            <p:cNvPr id="21" name="Freeform 7">
              <a:extLst>
                <a:ext uri="{FF2B5EF4-FFF2-40B4-BE49-F238E27FC236}">
                  <a16:creationId xmlns:a16="http://schemas.microsoft.com/office/drawing/2014/main" id="{C09DF0DF-4B07-7476-84C2-1FD410A5147B}"/>
                </a:ext>
              </a:extLst>
            </p:cNvPr>
            <p:cNvSpPr/>
            <p:nvPr/>
          </p:nvSpPr>
          <p:spPr>
            <a:xfrm>
              <a:off x="0" y="0"/>
              <a:ext cx="27931635" cy="1913890"/>
            </a:xfrm>
            <a:custGeom>
              <a:avLst/>
              <a:gdLst/>
              <a:ahLst/>
              <a:cxnLst/>
              <a:rect l="l" t="t" r="r" b="b"/>
              <a:pathLst>
                <a:path w="27931635" h="1913890">
                  <a:moveTo>
                    <a:pt x="27931635" y="956945"/>
                  </a:moveTo>
                  <a:lnTo>
                    <a:pt x="27931635" y="956945"/>
                  </a:lnTo>
                  <a:cubicBezTo>
                    <a:pt x="27931635" y="1485392"/>
                    <a:pt x="27503264" y="1913890"/>
                    <a:pt x="26974688" y="1913890"/>
                  </a:cubicBezTo>
                  <a:lnTo>
                    <a:pt x="956945" y="1913890"/>
                  </a:lnTo>
                  <a:cubicBezTo>
                    <a:pt x="428371" y="1913890"/>
                    <a:pt x="0" y="1485392"/>
                    <a:pt x="0" y="956945"/>
                  </a:cubicBezTo>
                  <a:lnTo>
                    <a:pt x="0" y="956945"/>
                  </a:lnTo>
                  <a:cubicBezTo>
                    <a:pt x="0" y="428371"/>
                    <a:pt x="428371" y="0"/>
                    <a:pt x="956945" y="0"/>
                  </a:cubicBezTo>
                  <a:lnTo>
                    <a:pt x="26974688" y="0"/>
                  </a:lnTo>
                  <a:cubicBezTo>
                    <a:pt x="27503137" y="0"/>
                    <a:pt x="27931635" y="428371"/>
                    <a:pt x="27931635" y="956945"/>
                  </a:cubicBezTo>
                  <a:close/>
                </a:path>
              </a:pathLst>
            </a:custGeom>
            <a:solidFill>
              <a:srgbClr val="634590"/>
            </a:solidFill>
          </p:spPr>
        </p:sp>
      </p:grpSp>
      <p:pic>
        <p:nvPicPr>
          <p:cNvPr id="22" name="Picture 8">
            <a:hlinkClick r:id="rId4" action="ppaction://hlinksldjump"/>
            <a:extLst>
              <a:ext uri="{FF2B5EF4-FFF2-40B4-BE49-F238E27FC236}">
                <a16:creationId xmlns:a16="http://schemas.microsoft.com/office/drawing/2014/main" id="{A35E9C26-AF7B-A8CC-F633-51BCEAC21B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539135" y="860480"/>
            <a:ext cx="875421" cy="875421"/>
          </a:xfrm>
          <a:prstGeom prst="rect">
            <a:avLst/>
          </a:prstGeom>
        </p:spPr>
      </p:pic>
      <p:pic>
        <p:nvPicPr>
          <p:cNvPr id="23" name="Picture 9">
            <a:extLst>
              <a:ext uri="{FF2B5EF4-FFF2-40B4-BE49-F238E27FC236}">
                <a16:creationId xmlns:a16="http://schemas.microsoft.com/office/drawing/2014/main" id="{A8C02108-D38F-AAAC-AE0A-F9EA5AF1CB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5443513" y="1008256"/>
            <a:ext cx="538384" cy="516849"/>
          </a:xfrm>
          <a:prstGeom prst="rect">
            <a:avLst/>
          </a:prstGeom>
        </p:spPr>
      </p:pic>
      <p:grpSp>
        <p:nvGrpSpPr>
          <p:cNvPr id="24" name="Group 11">
            <a:extLst>
              <a:ext uri="{FF2B5EF4-FFF2-40B4-BE49-F238E27FC236}">
                <a16:creationId xmlns:a16="http://schemas.microsoft.com/office/drawing/2014/main" id="{C0A24789-FE59-8E86-CCB5-3EDE03147B40}"/>
              </a:ext>
            </a:extLst>
          </p:cNvPr>
          <p:cNvGrpSpPr/>
          <p:nvPr/>
        </p:nvGrpSpPr>
        <p:grpSpPr>
          <a:xfrm>
            <a:off x="1866543" y="1071885"/>
            <a:ext cx="475794" cy="452611"/>
            <a:chOff x="0" y="0"/>
            <a:chExt cx="634392" cy="603481"/>
          </a:xfrm>
        </p:grpSpPr>
        <p:sp>
          <p:nvSpPr>
            <p:cNvPr id="25" name="AutoShape 12">
              <a:extLst>
                <a:ext uri="{FF2B5EF4-FFF2-40B4-BE49-F238E27FC236}">
                  <a16:creationId xmlns:a16="http://schemas.microsoft.com/office/drawing/2014/main" id="{170A7EB8-4B5B-3A77-618D-EA2AC569C352}"/>
                </a:ext>
              </a:extLst>
            </p:cNvPr>
            <p:cNvSpPr/>
            <p:nvPr/>
          </p:nvSpPr>
          <p:spPr>
            <a:xfrm>
              <a:off x="0" y="0"/>
              <a:ext cx="634392" cy="0"/>
            </a:xfrm>
            <a:prstGeom prst="line">
              <a:avLst/>
            </a:prstGeom>
            <a:ln w="63500" cap="rnd">
              <a:solidFill>
                <a:srgbClr val="E9EAF6"/>
              </a:solidFill>
              <a:prstDash val="solid"/>
              <a:headEnd type="none" w="sm" len="sm"/>
              <a:tailEnd type="none" w="sm" len="sm"/>
            </a:ln>
          </p:spPr>
        </p:sp>
        <p:sp>
          <p:nvSpPr>
            <p:cNvPr id="26" name="AutoShape 13">
              <a:extLst>
                <a:ext uri="{FF2B5EF4-FFF2-40B4-BE49-F238E27FC236}">
                  <a16:creationId xmlns:a16="http://schemas.microsoft.com/office/drawing/2014/main" id="{2056B348-7319-2654-181E-F68847A51FF9}"/>
                </a:ext>
              </a:extLst>
            </p:cNvPr>
            <p:cNvSpPr/>
            <p:nvPr/>
          </p:nvSpPr>
          <p:spPr>
            <a:xfrm>
              <a:off x="0" y="269991"/>
              <a:ext cx="634392" cy="0"/>
            </a:xfrm>
            <a:prstGeom prst="line">
              <a:avLst/>
            </a:prstGeom>
            <a:ln w="63500" cap="rnd">
              <a:solidFill>
                <a:srgbClr val="E9EAF6"/>
              </a:solidFill>
              <a:prstDash val="solid"/>
              <a:headEnd type="none" w="sm" len="sm"/>
              <a:tailEnd type="none" w="sm" len="sm"/>
            </a:ln>
          </p:spPr>
        </p:sp>
        <p:sp>
          <p:nvSpPr>
            <p:cNvPr id="27" name="AutoShape 14">
              <a:extLst>
                <a:ext uri="{FF2B5EF4-FFF2-40B4-BE49-F238E27FC236}">
                  <a16:creationId xmlns:a16="http://schemas.microsoft.com/office/drawing/2014/main" id="{744123DF-703E-9CC5-1FCB-AFF9E636382F}"/>
                </a:ext>
              </a:extLst>
            </p:cNvPr>
            <p:cNvSpPr/>
            <p:nvPr/>
          </p:nvSpPr>
          <p:spPr>
            <a:xfrm>
              <a:off x="0" y="539981"/>
              <a:ext cx="634392" cy="0"/>
            </a:xfrm>
            <a:prstGeom prst="line">
              <a:avLst/>
            </a:prstGeom>
            <a:ln w="63500" cap="rnd">
              <a:solidFill>
                <a:srgbClr val="E9EAF6"/>
              </a:solidFill>
              <a:prstDash val="solid"/>
              <a:headEnd type="none" w="sm" len="sm"/>
              <a:tailEnd type="none" w="sm" len="sm"/>
            </a:ln>
          </p:spPr>
        </p:sp>
      </p:grpSp>
      <p:sp>
        <p:nvSpPr>
          <p:cNvPr id="28" name="TextBox 17">
            <a:extLst>
              <a:ext uri="{FF2B5EF4-FFF2-40B4-BE49-F238E27FC236}">
                <a16:creationId xmlns:a16="http://schemas.microsoft.com/office/drawing/2014/main" id="{78DB851E-11A5-9A88-724F-C52A60BDA950}"/>
              </a:ext>
            </a:extLst>
          </p:cNvPr>
          <p:cNvSpPr txBox="1"/>
          <p:nvPr/>
        </p:nvSpPr>
        <p:spPr>
          <a:xfrm>
            <a:off x="2962164" y="1054244"/>
            <a:ext cx="7782036" cy="566758"/>
          </a:xfrm>
          <a:prstGeom prst="rect">
            <a:avLst/>
          </a:prstGeom>
        </p:spPr>
        <p:txBody>
          <a:bodyPr wrap="square" lIns="0" tIns="0" rIns="0" bIns="0" rtlCol="0" anchor="t">
            <a:spAutoFit/>
          </a:bodyPr>
          <a:lstStyle/>
          <a:p>
            <a:pPr>
              <a:lnSpc>
                <a:spcPts val="4399"/>
              </a:lnSpc>
            </a:pPr>
            <a:r>
              <a:rPr lang="en-US" sz="3999" b="1" dirty="0">
                <a:solidFill>
                  <a:srgbClr val="F3F3F3"/>
                </a:solidFill>
                <a:latin typeface="Poppins Medium" panose="00000600000000000000" pitchFamily="2" charset="0"/>
                <a:cs typeface="Poppins Medium" panose="00000600000000000000" pitchFamily="2" charset="0"/>
              </a:rPr>
              <a:t>CARA PENCEGAHAN</a:t>
            </a:r>
          </a:p>
        </p:txBody>
      </p:sp>
      <p:pic>
        <p:nvPicPr>
          <p:cNvPr id="6" name="Picture 10">
            <a:hlinkClick r:id="" action="ppaction://hlinkshowjump?jump=previousslide"/>
            <a:extLst>
              <a:ext uri="{FF2B5EF4-FFF2-40B4-BE49-F238E27FC236}">
                <a16:creationId xmlns:a16="http://schemas.microsoft.com/office/drawing/2014/main" id="{9C7C2F39-C183-13DA-D3D0-AD76EA856F2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flipH="1">
            <a:off x="706038" y="8350955"/>
            <a:ext cx="1197467" cy="1197467"/>
          </a:xfrm>
          <a:prstGeom prst="rect">
            <a:avLst/>
          </a:prstGeom>
        </p:spPr>
      </p:pic>
      <p:pic>
        <p:nvPicPr>
          <p:cNvPr id="7" name="Picture 18">
            <a:hlinkClick r:id="" action="ppaction://hlinkshowjump?jump=nextslide"/>
            <a:extLst>
              <a:ext uri="{FF2B5EF4-FFF2-40B4-BE49-F238E27FC236}">
                <a16:creationId xmlns:a16="http://schemas.microsoft.com/office/drawing/2014/main" id="{66450CAC-2D4B-8467-1E96-2A73BFFE041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6280915" y="8350955"/>
            <a:ext cx="1197467" cy="1197467"/>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2">
            <a:hlinkClick r:id="rId7" action="ppaction://hlinksldjump"/>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383879" y="1028700"/>
            <a:ext cx="875421" cy="875421"/>
          </a:xfrm>
          <a:prstGeom prst="rect">
            <a:avLst/>
          </a:prstGeom>
        </p:spPr>
      </p:pic>
      <p:sp>
        <p:nvSpPr>
          <p:cNvPr id="6" name="TextBox 6"/>
          <p:cNvSpPr txBox="1"/>
          <p:nvPr/>
        </p:nvSpPr>
        <p:spPr>
          <a:xfrm>
            <a:off x="2391201" y="1196207"/>
            <a:ext cx="13505598" cy="1410643"/>
          </a:xfrm>
          <a:prstGeom prst="rect">
            <a:avLst/>
          </a:prstGeom>
        </p:spPr>
        <p:txBody>
          <a:bodyPr lIns="0" tIns="0" rIns="0" bIns="0" rtlCol="0" anchor="t">
            <a:spAutoFit/>
          </a:bodyPr>
          <a:lstStyle/>
          <a:p>
            <a:pPr algn="ctr">
              <a:lnSpc>
                <a:spcPts val="5500"/>
              </a:lnSpc>
            </a:pPr>
            <a:r>
              <a:rPr lang="en-US" sz="5000" dirty="0" err="1">
                <a:solidFill>
                  <a:srgbClr val="3D6473"/>
                </a:solidFill>
                <a:latin typeface="Neue Einstellung Bold"/>
              </a:rPr>
              <a:t>Sebelum</a:t>
            </a:r>
            <a:r>
              <a:rPr lang="en-US" sz="5000" dirty="0">
                <a:solidFill>
                  <a:srgbClr val="3D6473"/>
                </a:solidFill>
                <a:latin typeface="Neue Einstellung Bold"/>
              </a:rPr>
              <a:t> </a:t>
            </a:r>
            <a:r>
              <a:rPr lang="en-US" sz="5000" dirty="0" err="1">
                <a:solidFill>
                  <a:srgbClr val="3D6473"/>
                </a:solidFill>
                <a:latin typeface="Neue Einstellung Bold"/>
              </a:rPr>
              <a:t>mengakhiri</a:t>
            </a:r>
            <a:r>
              <a:rPr lang="en-US" sz="5000" dirty="0">
                <a:solidFill>
                  <a:srgbClr val="3D6473"/>
                </a:solidFill>
                <a:latin typeface="Neue Einstellung Bold"/>
              </a:rPr>
              <a:t> </a:t>
            </a:r>
            <a:r>
              <a:rPr lang="en-US" sz="5000" dirty="0" err="1">
                <a:solidFill>
                  <a:srgbClr val="3D6473"/>
                </a:solidFill>
                <a:latin typeface="Neue Einstellung Bold"/>
              </a:rPr>
              <a:t>materi</a:t>
            </a:r>
            <a:r>
              <a:rPr lang="en-US" sz="5000" dirty="0">
                <a:solidFill>
                  <a:srgbClr val="3D6473"/>
                </a:solidFill>
                <a:latin typeface="Neue Einstellung Bold"/>
              </a:rPr>
              <a:t>, yuk </a:t>
            </a:r>
            <a:r>
              <a:rPr lang="en-US" sz="5000" dirty="0" err="1">
                <a:solidFill>
                  <a:srgbClr val="3D6473"/>
                </a:solidFill>
                <a:latin typeface="Neue Einstellung Bold"/>
              </a:rPr>
              <a:t>simak</a:t>
            </a:r>
            <a:r>
              <a:rPr lang="en-US" sz="5000" dirty="0">
                <a:solidFill>
                  <a:srgbClr val="3D6473"/>
                </a:solidFill>
                <a:latin typeface="Neue Einstellung Bold"/>
              </a:rPr>
              <a:t> </a:t>
            </a:r>
            <a:r>
              <a:rPr lang="en-US" sz="5000" dirty="0" err="1">
                <a:solidFill>
                  <a:srgbClr val="3D6473"/>
                </a:solidFill>
                <a:latin typeface="Neue Einstellung Bold"/>
              </a:rPr>
              <a:t>dulu</a:t>
            </a:r>
            <a:r>
              <a:rPr lang="en-US" sz="5000" dirty="0">
                <a:solidFill>
                  <a:srgbClr val="3D6473"/>
                </a:solidFill>
                <a:latin typeface="Neue Einstellung Bold"/>
              </a:rPr>
              <a:t> video di </a:t>
            </a:r>
            <a:r>
              <a:rPr lang="en-US" sz="5000" dirty="0" err="1">
                <a:solidFill>
                  <a:srgbClr val="3D6473"/>
                </a:solidFill>
                <a:latin typeface="Neue Einstellung Bold"/>
              </a:rPr>
              <a:t>bawah</a:t>
            </a:r>
            <a:r>
              <a:rPr lang="en-US" sz="5000" dirty="0">
                <a:solidFill>
                  <a:srgbClr val="3D6473"/>
                </a:solidFill>
                <a:latin typeface="Neue Einstellung Bold"/>
              </a:rPr>
              <a:t> </a:t>
            </a:r>
            <a:r>
              <a:rPr lang="en-US" sz="5000" dirty="0" err="1">
                <a:solidFill>
                  <a:srgbClr val="3D6473"/>
                </a:solidFill>
                <a:latin typeface="Neue Einstellung Bold"/>
              </a:rPr>
              <a:t>ini</a:t>
            </a:r>
            <a:r>
              <a:rPr lang="en-US" sz="5000" dirty="0">
                <a:solidFill>
                  <a:srgbClr val="3D6473"/>
                </a:solidFill>
                <a:latin typeface="Neue Einstellung Bold"/>
              </a:rPr>
              <a:t>!</a:t>
            </a:r>
          </a:p>
        </p:txBody>
      </p:sp>
      <p:grpSp>
        <p:nvGrpSpPr>
          <p:cNvPr id="10" name="Group 9">
            <a:extLst>
              <a:ext uri="{FF2B5EF4-FFF2-40B4-BE49-F238E27FC236}">
                <a16:creationId xmlns:a16="http://schemas.microsoft.com/office/drawing/2014/main" id="{21867194-1F25-279A-A8CE-B2D073ECE489}"/>
              </a:ext>
            </a:extLst>
          </p:cNvPr>
          <p:cNvGrpSpPr/>
          <p:nvPr>
            <p:custDataLst>
              <p:tags r:id="rId2"/>
            </p:custDataLst>
          </p:nvPr>
        </p:nvGrpSpPr>
        <p:grpSpPr>
          <a:xfrm>
            <a:off x="3520797" y="2940539"/>
            <a:ext cx="11264369" cy="6150254"/>
            <a:chOff x="2292350" y="1289050"/>
            <a:chExt cx="13703300" cy="7708900"/>
          </a:xfrm>
        </p:grpSpPr>
        <p:pic>
          <p:nvPicPr>
            <p:cNvPr id="7" name="LeFkkFCFbmE9959500" title="115. Kamu Juga Manusia, Sebuah Dokumenter Tentang Kesehatan Mental">
              <a:hlinkClick r:id="" action="ppaction://media"/>
              <a:extLst>
                <a:ext uri="{FF2B5EF4-FFF2-40B4-BE49-F238E27FC236}">
                  <a16:creationId xmlns:a16="http://schemas.microsoft.com/office/drawing/2014/main" id="{01D16F2A-1ED4-80EC-E359-43A3D807ADAF}"/>
                </a:ext>
              </a:extLst>
            </p:cNvPr>
            <p:cNvPicPr>
              <a:picLocks noRot="1" noChangeAspect="1"/>
            </p:cNvPicPr>
            <p:nvPr>
              <a:videoFile r:link="rId3"/>
              <p:custDataLst>
                <p:tags r:id="rId4"/>
              </p:custDataLst>
            </p:nvPr>
          </p:nvPicPr>
          <p:blipFill>
            <a:blip r:embed="rId10"/>
            <a:stretch>
              <a:fillRect/>
            </a:stretch>
          </p:blipFill>
          <p:spPr>
            <a:xfrm>
              <a:off x="2292350" y="1289050"/>
              <a:ext cx="13644071" cy="7708900"/>
            </a:xfrm>
            <a:prstGeom prst="rect">
              <a:avLst/>
            </a:prstGeom>
          </p:spPr>
        </p:pic>
        <p:pic>
          <p:nvPicPr>
            <p:cNvPr id="9" name="LeFkkFCFbmE9959500_pic">
              <a:extLst>
                <a:ext uri="{FF2B5EF4-FFF2-40B4-BE49-F238E27FC236}">
                  <a16:creationId xmlns:a16="http://schemas.microsoft.com/office/drawing/2014/main" id="{EF5A0794-8177-9B77-2551-986B7DE59111}"/>
                </a:ext>
              </a:extLst>
            </p:cNvPr>
            <p:cNvPicPr>
              <a:picLocks/>
            </p:cNvPicPr>
            <p:nvPr/>
          </p:nvPicPr>
          <p:blipFill>
            <a:blip r:embed="rId11">
              <a:extLst>
                <a:ext uri="{28A0092B-C50C-407E-A947-70E740481C1C}">
                  <a14:useLocalDpi xmlns:a14="http://schemas.microsoft.com/office/drawing/2010/main" val="0"/>
                </a:ext>
              </a:extLst>
            </a:blip>
            <a:stretch>
              <a:fillRect/>
            </a:stretch>
          </p:blipFill>
          <p:spPr>
            <a:xfrm>
              <a:off x="2292350" y="1289050"/>
              <a:ext cx="13703300" cy="7708900"/>
            </a:xfrm>
            <a:prstGeom prst="rect">
              <a:avLst/>
            </a:prstGeom>
          </p:spPr>
        </p:pic>
      </p:grpSp>
      <p:pic>
        <p:nvPicPr>
          <p:cNvPr id="5" name="Picture 10">
            <a:hlinkClick r:id="" action="ppaction://hlinkshowjump?jump=previousslide"/>
            <a:extLst>
              <a:ext uri="{FF2B5EF4-FFF2-40B4-BE49-F238E27FC236}">
                <a16:creationId xmlns:a16="http://schemas.microsoft.com/office/drawing/2014/main" id="{8DE4B7BD-67E5-696B-69D1-ACA551FEE2F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706038" y="8350955"/>
            <a:ext cx="1197467" cy="1197467"/>
          </a:xfrm>
          <a:prstGeom prst="rect">
            <a:avLst/>
          </a:prstGeom>
        </p:spPr>
      </p:pic>
      <p:pic>
        <p:nvPicPr>
          <p:cNvPr id="8" name="Picture 18">
            <a:hlinkClick r:id="" action="ppaction://hlinkshowjump?jump=nextslide"/>
            <a:extLst>
              <a:ext uri="{FF2B5EF4-FFF2-40B4-BE49-F238E27FC236}">
                <a16:creationId xmlns:a16="http://schemas.microsoft.com/office/drawing/2014/main" id="{843138EE-2758-1DB8-B6BA-B4BE81CC718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6280915" y="8350955"/>
            <a:ext cx="1197467" cy="1197467"/>
          </a:xfrm>
          <a:prstGeom prst="rect">
            <a:avLst/>
          </a:prstGeom>
        </p:spPr>
      </p:pic>
    </p:spTree>
    <p:custDataLst>
      <p:tags r:id="rId1"/>
    </p:custDataLst>
    <p:extLst>
      <p:ext uri="{BB962C8B-B14F-4D97-AF65-F5344CB8AC3E}">
        <p14:creationId xmlns:p14="http://schemas.microsoft.com/office/powerpoint/2010/main" val="2255697728"/>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childTnLst>
            <p:video>
              <p:cMediaNode vol="80000">
                <p:cTn id="2" fill="hold" display="0">
                  <p:stCondLst>
                    <p:cond delay="indefinite"/>
                  </p:stCondLst>
                </p:cTn>
                <p:tgtEl>
                  <p:spTgt spid="7"/>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2" name="Picture 2">
            <a:hlinkClick r:id="rId4" action="ppaction://hlinksldjump"/>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383879" y="1028700"/>
            <a:ext cx="875421" cy="875421"/>
          </a:xfrm>
          <a:prstGeom prst="rect">
            <a:avLst/>
          </a:prstGeom>
        </p:spPr>
      </p:pic>
      <p:pic>
        <p:nvPicPr>
          <p:cNvPr id="5" name="Picture 5"/>
          <p:cNvPicPr>
            <a:picLocks noChangeAspect="1"/>
          </p:cNvPicPr>
          <p:nvPr/>
        </p:nvPicPr>
        <p:blipFill>
          <a:blip r:embed="rId7"/>
          <a:srcRect/>
          <a:stretch>
            <a:fillRect/>
          </a:stretch>
        </p:blipFill>
        <p:spPr>
          <a:xfrm>
            <a:off x="3753247" y="4020835"/>
            <a:ext cx="10781507" cy="4797771"/>
          </a:xfrm>
          <a:prstGeom prst="rect">
            <a:avLst/>
          </a:prstGeom>
        </p:spPr>
      </p:pic>
      <p:sp>
        <p:nvSpPr>
          <p:cNvPr id="6" name="TextBox 6"/>
          <p:cNvSpPr txBox="1"/>
          <p:nvPr/>
        </p:nvSpPr>
        <p:spPr>
          <a:xfrm>
            <a:off x="2391201" y="2087864"/>
            <a:ext cx="13505598" cy="1415827"/>
          </a:xfrm>
          <a:prstGeom prst="rect">
            <a:avLst/>
          </a:prstGeom>
        </p:spPr>
        <p:txBody>
          <a:bodyPr lIns="0" tIns="0" rIns="0" bIns="0" rtlCol="0" anchor="t">
            <a:spAutoFit/>
          </a:bodyPr>
          <a:lstStyle/>
          <a:p>
            <a:pPr algn="ctr">
              <a:lnSpc>
                <a:spcPts val="5500"/>
              </a:lnSpc>
            </a:pPr>
            <a:r>
              <a:rPr lang="en-US" sz="5000" dirty="0">
                <a:solidFill>
                  <a:srgbClr val="3D6473"/>
                </a:solidFill>
                <a:latin typeface="Neue Einstellung Bold"/>
              </a:rPr>
              <a:t>Asik, </a:t>
            </a:r>
            <a:r>
              <a:rPr lang="en-US" sz="5000" dirty="0" err="1">
                <a:solidFill>
                  <a:srgbClr val="3D6473"/>
                </a:solidFill>
                <a:latin typeface="Neue Einstellung Bold"/>
              </a:rPr>
              <a:t>kita</a:t>
            </a:r>
            <a:r>
              <a:rPr lang="en-US" sz="5000" dirty="0">
                <a:solidFill>
                  <a:srgbClr val="3D6473"/>
                </a:solidFill>
                <a:latin typeface="Neue Einstellung Bold"/>
              </a:rPr>
              <a:t> </a:t>
            </a:r>
            <a:r>
              <a:rPr lang="en-US" sz="5000" dirty="0" err="1">
                <a:solidFill>
                  <a:srgbClr val="3D6473"/>
                </a:solidFill>
                <a:latin typeface="Neue Einstellung Bold"/>
              </a:rPr>
              <a:t>telah</a:t>
            </a:r>
            <a:r>
              <a:rPr lang="en-US" sz="5000" dirty="0">
                <a:solidFill>
                  <a:srgbClr val="3D6473"/>
                </a:solidFill>
                <a:latin typeface="Neue Einstellung Bold"/>
              </a:rPr>
              <a:t> </a:t>
            </a:r>
            <a:r>
              <a:rPr lang="en-US" sz="5000" dirty="0" err="1">
                <a:solidFill>
                  <a:srgbClr val="3D6473"/>
                </a:solidFill>
                <a:latin typeface="Neue Einstellung Bold"/>
              </a:rPr>
              <a:t>menyelesaikan</a:t>
            </a:r>
            <a:r>
              <a:rPr lang="en-US" sz="5000" dirty="0">
                <a:solidFill>
                  <a:srgbClr val="3D6473"/>
                </a:solidFill>
                <a:latin typeface="Neue Einstellung Bold"/>
              </a:rPr>
              <a:t> </a:t>
            </a:r>
            <a:r>
              <a:rPr lang="en-US" sz="5000" dirty="0" err="1">
                <a:solidFill>
                  <a:srgbClr val="3D6473"/>
                </a:solidFill>
                <a:latin typeface="Neue Einstellung Bold"/>
              </a:rPr>
              <a:t>materi</a:t>
            </a:r>
            <a:r>
              <a:rPr lang="en-US" sz="5000" dirty="0">
                <a:solidFill>
                  <a:srgbClr val="3D6473"/>
                </a:solidFill>
                <a:latin typeface="Neue Einstellung Bold"/>
              </a:rPr>
              <a:t>!</a:t>
            </a:r>
          </a:p>
          <a:p>
            <a:pPr algn="ctr">
              <a:lnSpc>
                <a:spcPts val="5500"/>
              </a:lnSpc>
            </a:pPr>
            <a:r>
              <a:rPr lang="en-US" sz="5000" dirty="0">
                <a:solidFill>
                  <a:srgbClr val="3D6473"/>
                </a:solidFill>
                <a:latin typeface="Neue Einstellung Bold"/>
              </a:rPr>
              <a:t>Yuk </a:t>
            </a:r>
            <a:r>
              <a:rPr lang="en-US" sz="5000" dirty="0" err="1">
                <a:solidFill>
                  <a:srgbClr val="3D6473"/>
                </a:solidFill>
                <a:latin typeface="Neue Einstellung Bold"/>
              </a:rPr>
              <a:t>lanjut</a:t>
            </a:r>
            <a:r>
              <a:rPr lang="en-US" sz="5000" dirty="0">
                <a:solidFill>
                  <a:srgbClr val="3D6473"/>
                </a:solidFill>
                <a:latin typeface="Neue Einstellung Bold"/>
              </a:rPr>
              <a:t> </a:t>
            </a:r>
            <a:r>
              <a:rPr lang="en-US" sz="5000" dirty="0" err="1">
                <a:solidFill>
                  <a:srgbClr val="3D6473"/>
                </a:solidFill>
                <a:latin typeface="Neue Einstellung Bold"/>
              </a:rPr>
              <a:t>kerjakan</a:t>
            </a:r>
            <a:r>
              <a:rPr lang="en-US" sz="5000" dirty="0">
                <a:solidFill>
                  <a:srgbClr val="3D6473"/>
                </a:solidFill>
                <a:latin typeface="Neue Einstellung Bold"/>
              </a:rPr>
              <a:t> </a:t>
            </a:r>
            <a:r>
              <a:rPr lang="en-US" sz="5000" dirty="0" err="1">
                <a:solidFill>
                  <a:srgbClr val="3D6473"/>
                </a:solidFill>
                <a:latin typeface="Neue Einstellung Bold"/>
              </a:rPr>
              <a:t>kuis</a:t>
            </a:r>
            <a:r>
              <a:rPr lang="en-US" sz="5000" dirty="0">
                <a:solidFill>
                  <a:srgbClr val="3D6473"/>
                </a:solidFill>
                <a:latin typeface="Neue Einstellung Bold"/>
              </a:rPr>
              <a:t> :D</a:t>
            </a:r>
          </a:p>
        </p:txBody>
      </p:sp>
      <p:pic>
        <p:nvPicPr>
          <p:cNvPr id="7" name="Picture 10">
            <a:hlinkClick r:id="" action="ppaction://hlinkshowjump?jump=previousslide"/>
            <a:extLst>
              <a:ext uri="{FF2B5EF4-FFF2-40B4-BE49-F238E27FC236}">
                <a16:creationId xmlns:a16="http://schemas.microsoft.com/office/drawing/2014/main" id="{E9CC80EB-92A5-77D6-7560-9309C6A80EE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706038" y="8350955"/>
            <a:ext cx="1197467" cy="1197467"/>
          </a:xfrm>
          <a:prstGeom prst="rect">
            <a:avLst/>
          </a:prstGeom>
        </p:spPr>
      </p:pic>
      <p:pic>
        <p:nvPicPr>
          <p:cNvPr id="8" name="Picture 18">
            <a:hlinkClick r:id="" action="ppaction://hlinkshowjump?jump=nextslide"/>
            <a:extLst>
              <a:ext uri="{FF2B5EF4-FFF2-40B4-BE49-F238E27FC236}">
                <a16:creationId xmlns:a16="http://schemas.microsoft.com/office/drawing/2014/main" id="{6B2D5E43-7C63-96A7-D82A-5C6B7FB5C36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280915" y="8350955"/>
            <a:ext cx="1197467" cy="1197467"/>
          </a:xfrm>
          <a:prstGeom prst="rect">
            <a:avLst/>
          </a:prstGeom>
        </p:spPr>
      </p:pic>
    </p:spTree>
    <p:custDataLst>
      <p:tags r:id="rId1"/>
    </p:custDataLst>
    <p:extLst>
      <p:ext uri="{BB962C8B-B14F-4D97-AF65-F5344CB8AC3E}">
        <p14:creationId xmlns:p14="http://schemas.microsoft.com/office/powerpoint/2010/main" val="3846348045"/>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4" name="ISPRING_QUIZ_SHAPE0">
            <a:extLst>
              <a:ext uri="{FF2B5EF4-FFF2-40B4-BE49-F238E27FC236}">
                <a16:creationId xmlns:a16="http://schemas.microsoft.com/office/drawing/2014/main" id="{CB3125D7-D053-44EE-9B7D-89048A451CBE}"/>
              </a:ext>
            </a:extLst>
          </p:cNvPr>
          <p:cNvSpPr/>
          <p:nvPr/>
        </p:nvSpPr>
        <p:spPr>
          <a:xfrm>
            <a:off x="0" y="0"/>
            <a:ext cx="18288000" cy="10287000"/>
          </a:xfrm>
          <a:prstGeom prst="rect">
            <a:avLst/>
          </a:prstGeom>
          <a:solidFill>
            <a:srgbClr val="FFFFFF"/>
          </a:solidFill>
          <a:ln w="25400" cap="flat" cmpd="sng" algn="ctr">
            <a:noFill/>
            <a:prstDash val="solid"/>
          </a:ln>
          <a:effectLst>
            <a:innerShdw>
              <a:scrgbClr r="0" g="0" b="0">
                <a:alpha val="0"/>
              </a:sc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6" name="ISPRING_QUIZ_SHAPE1">
            <a:extLst>
              <a:ext uri="{FF2B5EF4-FFF2-40B4-BE49-F238E27FC236}">
                <a16:creationId xmlns:a16="http://schemas.microsoft.com/office/drawing/2014/main" id="{F81ABE24-2194-7B9B-50DC-DC34FEF75DC4}"/>
              </a:ext>
            </a:extLst>
          </p:cNvPr>
          <p:cNvPicPr>
            <a:picLocks/>
          </p:cNvPicPr>
          <p:nvPr/>
        </p:nvPicPr>
        <p:blipFill>
          <a:blip r:embed="rId4">
            <a:extLst>
              <a:ext uri="{28A0092B-C50C-407E-A947-70E740481C1C}">
                <a14:useLocalDpi xmlns:a14="http://schemas.microsoft.com/office/drawing/2010/main" val="0"/>
              </a:ext>
            </a:extLst>
          </a:blip>
          <a:srcRect/>
          <a:stretch>
            <a:fillRect/>
          </a:stretch>
        </p:blipFill>
        <p:spPr>
          <a:xfrm>
            <a:off x="4697730" y="2777490"/>
            <a:ext cx="8890000" cy="6667500"/>
          </a:xfrm>
          <a:prstGeom prst="rect">
            <a:avLst/>
          </a:prstGeom>
          <a:effectLst>
            <a:outerShdw blurRad="114300" dist="38100" dir="5400000" rotWithShape="0">
              <a:scrgbClr r="0" g="0" b="0">
                <a:alpha val="20000"/>
              </a:scrgbClr>
            </a:outerShdw>
          </a:effectLst>
        </p:spPr>
      </p:pic>
      <p:sp>
        <p:nvSpPr>
          <p:cNvPr id="17" name="ISPRING_QUIZ_SHAPE2">
            <a:extLst>
              <a:ext uri="{FF2B5EF4-FFF2-40B4-BE49-F238E27FC236}">
                <a16:creationId xmlns:a16="http://schemas.microsoft.com/office/drawing/2014/main" id="{CFCE3BD6-5101-092D-903D-CCCAC8AAE07C}"/>
              </a:ext>
            </a:extLst>
          </p:cNvPr>
          <p:cNvSpPr txBox="1"/>
          <p:nvPr/>
        </p:nvSpPr>
        <p:spPr>
          <a:xfrm>
            <a:off x="1097280" y="617220"/>
            <a:ext cx="16093439" cy="553998"/>
          </a:xfrm>
          <a:prstGeom prst="rect">
            <a:avLst/>
          </a:prstGeom>
          <a:noFill/>
          <a:effectLst>
            <a:innerShdw>
              <a:scrgbClr r="0" g="0" b="0">
                <a:alpha val="0"/>
              </a:scrgbClr>
            </a:innerShdw>
          </a:effectLst>
        </p:spPr>
        <p:txBody>
          <a:bodyPr vert="horz" rtlCol="0">
            <a:spAutoFit/>
          </a:bodyPr>
          <a:lstStyle/>
          <a:p>
            <a:pPr algn="ctr"/>
            <a:r>
              <a:rPr lang="en-ID" sz="3000">
                <a:solidFill>
                  <a:srgbClr val="343944"/>
                </a:solidFill>
                <a:effectLst/>
                <a:latin typeface="Segoe UI" panose="020B0502040204020203" pitchFamily="34" charset="0"/>
              </a:rPr>
              <a:t>   Quiz</a:t>
            </a:r>
          </a:p>
        </p:txBody>
      </p:sp>
      <p:pic>
        <p:nvPicPr>
          <p:cNvPr id="19" name="ISPRING_QUIZ_SHAPE3">
            <a:extLst>
              <a:ext uri="{FF2B5EF4-FFF2-40B4-BE49-F238E27FC236}">
                <a16:creationId xmlns:a16="http://schemas.microsoft.com/office/drawing/2014/main" id="{94CA0EE0-EEAA-E31E-FF24-1E022CC2083C}"/>
              </a:ext>
            </a:extLst>
          </p:cNvPr>
          <p:cNvPicPr>
            <a:picLocks/>
          </p:cNvPicPr>
          <p:nvPr/>
        </p:nvPicPr>
        <p:blipFill>
          <a:blip r:embed="rId5">
            <a:extLst>
              <a:ext uri="{28A0092B-C50C-407E-A947-70E740481C1C}">
                <a14:useLocalDpi xmlns:a14="http://schemas.microsoft.com/office/drawing/2010/main" val="0"/>
              </a:ext>
            </a:extLst>
          </a:blip>
          <a:srcRect/>
          <a:stretch>
            <a:fillRect/>
          </a:stretch>
        </p:blipFill>
        <p:spPr>
          <a:xfrm>
            <a:off x="8405854" y="688340"/>
            <a:ext cx="406400" cy="406400"/>
          </a:xfrm>
          <a:prstGeom prst="rect">
            <a:avLst/>
          </a:prstGeom>
          <a:effectLst>
            <a:innerShdw>
              <a:scrgbClr r="0" g="0" b="0">
                <a:alpha val="0"/>
              </a:scrgbClr>
            </a:innerShdw>
          </a:effectLst>
        </p:spPr>
      </p:pic>
      <p:sp>
        <p:nvSpPr>
          <p:cNvPr id="20" name="ISPRING_QUIZ_SHAPE4">
            <a:extLst>
              <a:ext uri="{FF2B5EF4-FFF2-40B4-BE49-F238E27FC236}">
                <a16:creationId xmlns:a16="http://schemas.microsoft.com/office/drawing/2014/main" id="{21D6E5DB-8DFA-6CC3-6035-0E2CE68A67E9}"/>
              </a:ext>
            </a:extLst>
          </p:cNvPr>
          <p:cNvSpPr txBox="1"/>
          <p:nvPr/>
        </p:nvSpPr>
        <p:spPr>
          <a:xfrm>
            <a:off x="1097280" y="1645920"/>
            <a:ext cx="16093439" cy="430887"/>
          </a:xfrm>
          <a:prstGeom prst="rect">
            <a:avLst/>
          </a:prstGeom>
          <a:noFill/>
          <a:effectLst>
            <a:innerShdw>
              <a:scrgbClr r="0" g="0" b="0">
                <a:alpha val="0"/>
              </a:scrgbClr>
            </a:innerShdw>
          </a:effectLst>
        </p:spPr>
        <p:txBody>
          <a:bodyPr vert="horz" rtlCol="0">
            <a:spAutoFit/>
          </a:bodyPr>
          <a:lstStyle/>
          <a:p>
            <a:pPr algn="ctr"/>
            <a:r>
              <a:rPr lang="en-US" sz="2200">
                <a:solidFill>
                  <a:srgbClr val="343944"/>
                </a:solidFill>
                <a:effectLst/>
                <a:latin typeface="Segoe UI" panose="020B0502040204020203" pitchFamily="34" charset="0"/>
              </a:rPr>
              <a:t>Click the </a:t>
            </a:r>
            <a:r>
              <a:rPr lang="en-US" sz="2200" b="1">
                <a:solidFill>
                  <a:srgbClr val="343944"/>
                </a:solidFill>
                <a:effectLst/>
                <a:latin typeface="Segoe UI Semibold" panose="020B0702040204020203" pitchFamily="34" charset="0"/>
              </a:rPr>
              <a:t>Quiz</a:t>
            </a:r>
            <a:r>
              <a:rPr lang="en-US" sz="2200">
                <a:solidFill>
                  <a:srgbClr val="343944"/>
                </a:solidFill>
                <a:effectLst/>
                <a:latin typeface="Segoe UI" panose="020B0502040204020203" pitchFamily="34" charset="0"/>
              </a:rPr>
              <a:t> button to edit this object</a:t>
            </a:r>
            <a:endParaRPr lang="en-ID" sz="2200">
              <a:solidFill>
                <a:srgbClr val="343944"/>
              </a:solidFill>
              <a:effectLst/>
              <a:latin typeface="Segoe UI" panose="020B0502040204020203" pitchFamily="34" charset="0"/>
            </a:endParaRPr>
          </a:p>
        </p:txBody>
      </p:sp>
    </p:spTree>
    <p:custDataLst>
      <p:tags r:id="rId1"/>
    </p:custDataLst>
    <p:extLst>
      <p:ext uri="{BB962C8B-B14F-4D97-AF65-F5344CB8AC3E}">
        <p14:creationId xmlns:p14="http://schemas.microsoft.com/office/powerpoint/2010/main" val="3907215521"/>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a:extLst>
              <a:ext uri="{FF2B5EF4-FFF2-40B4-BE49-F238E27FC236}">
                <a16:creationId xmlns:a16="http://schemas.microsoft.com/office/drawing/2014/main" id="{65B55FCF-8773-1B11-EFF0-BCC06B935B79}"/>
              </a:ext>
            </a:extLst>
          </p:cNvPr>
          <p:cNvGrpSpPr/>
          <p:nvPr/>
        </p:nvGrpSpPr>
        <p:grpSpPr>
          <a:xfrm>
            <a:off x="0" y="0"/>
            <a:ext cx="18288000" cy="10287000"/>
            <a:chOff x="0" y="0"/>
            <a:chExt cx="4426901" cy="2257332"/>
          </a:xfrm>
        </p:grpSpPr>
        <p:sp>
          <p:nvSpPr>
            <p:cNvPr id="16" name="Freeform 3">
              <a:extLst>
                <a:ext uri="{FF2B5EF4-FFF2-40B4-BE49-F238E27FC236}">
                  <a16:creationId xmlns:a16="http://schemas.microsoft.com/office/drawing/2014/main" id="{41B9C2AD-4686-8520-E0BA-CBE8310F9045}"/>
                </a:ext>
              </a:extLst>
            </p:cNvPr>
            <p:cNvSpPr/>
            <p:nvPr/>
          </p:nvSpPr>
          <p:spPr>
            <a:xfrm>
              <a:off x="92710" y="106680"/>
              <a:ext cx="4322761" cy="2137953"/>
            </a:xfrm>
            <a:custGeom>
              <a:avLst/>
              <a:gdLst/>
              <a:ahLst/>
              <a:cxnLst/>
              <a:rect l="l" t="t" r="r" b="b"/>
              <a:pathLst>
                <a:path w="4322761" h="2137953">
                  <a:moveTo>
                    <a:pt x="4296091" y="1948722"/>
                  </a:moveTo>
                  <a:cubicBezTo>
                    <a:pt x="4296091" y="2036353"/>
                    <a:pt x="4219891" y="2107472"/>
                    <a:pt x="4138611" y="2107472"/>
                  </a:cubicBezTo>
                  <a:lnTo>
                    <a:pt x="66040" y="2107472"/>
                  </a:lnTo>
                  <a:cubicBezTo>
                    <a:pt x="43180" y="2107472"/>
                    <a:pt x="20320" y="2102393"/>
                    <a:pt x="0" y="2093503"/>
                  </a:cubicBezTo>
                  <a:cubicBezTo>
                    <a:pt x="26670" y="2121443"/>
                    <a:pt x="63500" y="2137953"/>
                    <a:pt x="121679" y="2137953"/>
                  </a:cubicBezTo>
                  <a:lnTo>
                    <a:pt x="4176711" y="2137953"/>
                  </a:lnTo>
                  <a:cubicBezTo>
                    <a:pt x="4256721" y="2137953"/>
                    <a:pt x="4322761" y="2071912"/>
                    <a:pt x="4322761" y="1991903"/>
                  </a:cubicBezTo>
                  <a:lnTo>
                    <a:pt x="4322761" y="95250"/>
                  </a:lnTo>
                  <a:cubicBezTo>
                    <a:pt x="4322761" y="58420"/>
                    <a:pt x="4308791" y="25400"/>
                    <a:pt x="4287201" y="0"/>
                  </a:cubicBezTo>
                  <a:cubicBezTo>
                    <a:pt x="4293551" y="16510"/>
                    <a:pt x="4296091" y="34290"/>
                    <a:pt x="4296091" y="52070"/>
                  </a:cubicBezTo>
                  <a:lnTo>
                    <a:pt x="4296091" y="1948722"/>
                  </a:lnTo>
                  <a:lnTo>
                    <a:pt x="4296091" y="1948722"/>
                  </a:lnTo>
                  <a:close/>
                </a:path>
              </a:pathLst>
            </a:custGeom>
            <a:solidFill>
              <a:srgbClr val="F3F3F3"/>
            </a:solidFill>
          </p:spPr>
        </p:sp>
        <p:sp>
          <p:nvSpPr>
            <p:cNvPr id="19" name="Freeform 4">
              <a:extLst>
                <a:ext uri="{FF2B5EF4-FFF2-40B4-BE49-F238E27FC236}">
                  <a16:creationId xmlns:a16="http://schemas.microsoft.com/office/drawing/2014/main" id="{677BE3C6-3072-0B3D-A9F7-CA92B57455EA}"/>
                </a:ext>
              </a:extLst>
            </p:cNvPr>
            <p:cNvSpPr/>
            <p:nvPr/>
          </p:nvSpPr>
          <p:spPr>
            <a:xfrm>
              <a:off x="12700" y="12700"/>
              <a:ext cx="4362131" cy="2188752"/>
            </a:xfrm>
            <a:custGeom>
              <a:avLst/>
              <a:gdLst/>
              <a:ahLst/>
              <a:cxnLst/>
              <a:rect l="l" t="t" r="r" b="b"/>
              <a:pathLst>
                <a:path w="4362131" h="2188752">
                  <a:moveTo>
                    <a:pt x="146050" y="2188752"/>
                  </a:moveTo>
                  <a:lnTo>
                    <a:pt x="4216081" y="2188752"/>
                  </a:lnTo>
                  <a:cubicBezTo>
                    <a:pt x="4296091" y="2188752"/>
                    <a:pt x="4362131" y="2122712"/>
                    <a:pt x="4362131" y="2042702"/>
                  </a:cubicBezTo>
                  <a:lnTo>
                    <a:pt x="4362131" y="146050"/>
                  </a:lnTo>
                  <a:cubicBezTo>
                    <a:pt x="4362131" y="66040"/>
                    <a:pt x="4296091" y="0"/>
                    <a:pt x="4216081" y="0"/>
                  </a:cubicBezTo>
                  <a:lnTo>
                    <a:pt x="146050" y="0"/>
                  </a:lnTo>
                  <a:cubicBezTo>
                    <a:pt x="66040" y="0"/>
                    <a:pt x="0" y="66040"/>
                    <a:pt x="0" y="146050"/>
                  </a:cubicBezTo>
                  <a:lnTo>
                    <a:pt x="0" y="2042702"/>
                  </a:lnTo>
                  <a:cubicBezTo>
                    <a:pt x="0" y="2123982"/>
                    <a:pt x="66040" y="2188752"/>
                    <a:pt x="146050" y="2188752"/>
                  </a:cubicBezTo>
                  <a:close/>
                </a:path>
              </a:pathLst>
            </a:custGeom>
            <a:solidFill>
              <a:srgbClr val="D5DFE5"/>
            </a:solidFill>
          </p:spPr>
        </p:sp>
        <p:sp>
          <p:nvSpPr>
            <p:cNvPr id="20" name="Freeform 5">
              <a:extLst>
                <a:ext uri="{FF2B5EF4-FFF2-40B4-BE49-F238E27FC236}">
                  <a16:creationId xmlns:a16="http://schemas.microsoft.com/office/drawing/2014/main" id="{B056BFED-037E-0024-1D91-707F62C17307}"/>
                </a:ext>
              </a:extLst>
            </p:cNvPr>
            <p:cNvSpPr/>
            <p:nvPr/>
          </p:nvSpPr>
          <p:spPr>
            <a:xfrm>
              <a:off x="0" y="0"/>
              <a:ext cx="4426901" cy="2257333"/>
            </a:xfrm>
            <a:custGeom>
              <a:avLst/>
              <a:gdLst/>
              <a:ahLst/>
              <a:cxnLst/>
              <a:rect l="l" t="t" r="r" b="b"/>
              <a:pathLst>
                <a:path w="4426901" h="2257333">
                  <a:moveTo>
                    <a:pt x="4363401" y="74930"/>
                  </a:moveTo>
                  <a:cubicBezTo>
                    <a:pt x="4335461" y="30480"/>
                    <a:pt x="4285931" y="0"/>
                    <a:pt x="4228781" y="0"/>
                  </a:cubicBezTo>
                  <a:lnTo>
                    <a:pt x="158750" y="0"/>
                  </a:lnTo>
                  <a:cubicBezTo>
                    <a:pt x="71120" y="0"/>
                    <a:pt x="0" y="71120"/>
                    <a:pt x="0" y="158750"/>
                  </a:cubicBezTo>
                  <a:lnTo>
                    <a:pt x="0" y="2055402"/>
                  </a:lnTo>
                  <a:cubicBezTo>
                    <a:pt x="0" y="2107473"/>
                    <a:pt x="25400" y="2153192"/>
                    <a:pt x="63500" y="2182402"/>
                  </a:cubicBezTo>
                  <a:cubicBezTo>
                    <a:pt x="91440" y="2226852"/>
                    <a:pt x="140970" y="2257333"/>
                    <a:pt x="218396" y="2257333"/>
                  </a:cubicBezTo>
                  <a:lnTo>
                    <a:pt x="4268151" y="2257333"/>
                  </a:lnTo>
                  <a:cubicBezTo>
                    <a:pt x="4355781" y="2257333"/>
                    <a:pt x="4426901" y="2186212"/>
                    <a:pt x="4426901" y="2098583"/>
                  </a:cubicBezTo>
                  <a:lnTo>
                    <a:pt x="4426901" y="201930"/>
                  </a:lnTo>
                  <a:cubicBezTo>
                    <a:pt x="4426901" y="149860"/>
                    <a:pt x="4401501" y="104140"/>
                    <a:pt x="4363401" y="74930"/>
                  </a:cubicBezTo>
                  <a:close/>
                  <a:moveTo>
                    <a:pt x="12700" y="2055402"/>
                  </a:moveTo>
                  <a:lnTo>
                    <a:pt x="12700" y="158750"/>
                  </a:lnTo>
                  <a:cubicBezTo>
                    <a:pt x="12700" y="78740"/>
                    <a:pt x="78740" y="12700"/>
                    <a:pt x="158750" y="12700"/>
                  </a:cubicBezTo>
                  <a:lnTo>
                    <a:pt x="4228781" y="12700"/>
                  </a:lnTo>
                  <a:cubicBezTo>
                    <a:pt x="4308791" y="12700"/>
                    <a:pt x="4374831" y="78740"/>
                    <a:pt x="4374831" y="158750"/>
                  </a:cubicBezTo>
                  <a:lnTo>
                    <a:pt x="4374831" y="2055402"/>
                  </a:lnTo>
                  <a:cubicBezTo>
                    <a:pt x="4374831" y="2135412"/>
                    <a:pt x="4308791" y="2201452"/>
                    <a:pt x="4228781" y="2201452"/>
                  </a:cubicBezTo>
                  <a:lnTo>
                    <a:pt x="158750" y="2201452"/>
                  </a:lnTo>
                  <a:cubicBezTo>
                    <a:pt x="78740" y="2201452"/>
                    <a:pt x="12700" y="2136682"/>
                    <a:pt x="12700" y="2055402"/>
                  </a:cubicBezTo>
                  <a:close/>
                  <a:moveTo>
                    <a:pt x="4415471" y="2098582"/>
                  </a:moveTo>
                  <a:cubicBezTo>
                    <a:pt x="4415471" y="2178592"/>
                    <a:pt x="4348161" y="2244632"/>
                    <a:pt x="4268151" y="2244632"/>
                  </a:cubicBezTo>
                  <a:lnTo>
                    <a:pt x="218396" y="2244632"/>
                  </a:lnTo>
                  <a:cubicBezTo>
                    <a:pt x="157480" y="2244632"/>
                    <a:pt x="120650" y="2228122"/>
                    <a:pt x="93980" y="2200182"/>
                  </a:cubicBezTo>
                  <a:cubicBezTo>
                    <a:pt x="114300" y="2209072"/>
                    <a:pt x="135890" y="2214152"/>
                    <a:pt x="160020" y="2214152"/>
                  </a:cubicBezTo>
                  <a:lnTo>
                    <a:pt x="4230051" y="2214152"/>
                  </a:lnTo>
                  <a:cubicBezTo>
                    <a:pt x="4317681" y="2214152"/>
                    <a:pt x="4388801" y="2143032"/>
                    <a:pt x="4388801" y="2055402"/>
                  </a:cubicBezTo>
                  <a:lnTo>
                    <a:pt x="4388801" y="158750"/>
                  </a:lnTo>
                  <a:cubicBezTo>
                    <a:pt x="4388801" y="140970"/>
                    <a:pt x="4384991" y="123190"/>
                    <a:pt x="4379911" y="106680"/>
                  </a:cubicBezTo>
                  <a:cubicBezTo>
                    <a:pt x="4401501" y="132080"/>
                    <a:pt x="4415471" y="165100"/>
                    <a:pt x="4415471" y="201930"/>
                  </a:cubicBezTo>
                  <a:lnTo>
                    <a:pt x="4415471" y="2098582"/>
                  </a:lnTo>
                  <a:cubicBezTo>
                    <a:pt x="4415471" y="2098582"/>
                    <a:pt x="4415471" y="2098582"/>
                    <a:pt x="4415471" y="2098582"/>
                  </a:cubicBezTo>
                  <a:close/>
                </a:path>
              </a:pathLst>
            </a:custGeom>
            <a:solidFill>
              <a:srgbClr val="F3F0EB"/>
            </a:solidFill>
          </p:spPr>
        </p:sp>
      </p:grpSp>
      <p:sp>
        <p:nvSpPr>
          <p:cNvPr id="17" name="TextBox 17"/>
          <p:cNvSpPr txBox="1"/>
          <p:nvPr/>
        </p:nvSpPr>
        <p:spPr>
          <a:xfrm>
            <a:off x="5775712" y="3408505"/>
            <a:ext cx="12129293" cy="3130216"/>
          </a:xfrm>
          <a:prstGeom prst="rect">
            <a:avLst/>
          </a:prstGeom>
        </p:spPr>
        <p:txBody>
          <a:bodyPr wrap="square" lIns="0" tIns="0" rIns="0" bIns="0" rtlCol="0" anchor="t">
            <a:spAutoFit/>
          </a:bodyPr>
          <a:lstStyle/>
          <a:p>
            <a:pPr marL="457200" indent="-457200">
              <a:lnSpc>
                <a:spcPts val="3514"/>
              </a:lnSpc>
              <a:buFont typeface="Arial" panose="020B0604020202020204" pitchFamily="34" charset="0"/>
              <a:buChar char="•"/>
            </a:pPr>
            <a:r>
              <a:rPr lang="en-ID" sz="2800" dirty="0">
                <a:solidFill>
                  <a:schemeClr val="tx1">
                    <a:lumMod val="75000"/>
                    <a:lumOff val="25000"/>
                  </a:schemeClr>
                </a:solidFill>
                <a:latin typeface="Poppins Medium" panose="00000600000000000000" pitchFamily="2" charset="0"/>
                <a:cs typeface="Poppins Medium" panose="00000600000000000000" pitchFamily="2" charset="0"/>
              </a:rPr>
              <a:t>Nama </a:t>
            </a:r>
            <a:r>
              <a:rPr lang="en-ID" sz="2800" dirty="0" err="1">
                <a:solidFill>
                  <a:schemeClr val="tx1">
                    <a:lumMod val="75000"/>
                    <a:lumOff val="25000"/>
                  </a:schemeClr>
                </a:solidFill>
                <a:latin typeface="Poppins Medium" panose="00000600000000000000" pitchFamily="2" charset="0"/>
                <a:cs typeface="Poppins Medium" panose="00000600000000000000" pitchFamily="2" charset="0"/>
              </a:rPr>
              <a:t>Lengkap</a:t>
            </a:r>
            <a:r>
              <a:rPr lang="en-ID" sz="2800" dirty="0">
                <a:solidFill>
                  <a:schemeClr val="tx1">
                    <a:lumMod val="75000"/>
                    <a:lumOff val="25000"/>
                  </a:schemeClr>
                </a:solidFill>
                <a:latin typeface="Poppins Medium" panose="00000600000000000000" pitchFamily="2" charset="0"/>
                <a:cs typeface="Poppins Medium" panose="00000600000000000000" pitchFamily="2" charset="0"/>
              </a:rPr>
              <a:t>		: </a:t>
            </a:r>
            <a:r>
              <a:rPr lang="en-ID" sz="2800" dirty="0" err="1">
                <a:solidFill>
                  <a:schemeClr val="tx1">
                    <a:lumMod val="75000"/>
                    <a:lumOff val="25000"/>
                  </a:schemeClr>
                </a:solidFill>
                <a:latin typeface="Poppins Medium" panose="00000600000000000000" pitchFamily="2" charset="0"/>
                <a:cs typeface="Poppins Medium" panose="00000600000000000000" pitchFamily="2" charset="0"/>
              </a:rPr>
              <a:t>Khoirunnisa</a:t>
            </a:r>
            <a:r>
              <a:rPr lang="en-ID" sz="2800" dirty="0">
                <a:solidFill>
                  <a:schemeClr val="tx1">
                    <a:lumMod val="75000"/>
                    <a:lumOff val="25000"/>
                  </a:schemeClr>
                </a:solidFill>
                <a:latin typeface="Poppins Medium" panose="00000600000000000000" pitchFamily="2" charset="0"/>
                <a:cs typeface="Poppins Medium" panose="00000600000000000000" pitchFamily="2" charset="0"/>
              </a:rPr>
              <a:t> </a:t>
            </a:r>
            <a:r>
              <a:rPr lang="en-ID" sz="2800" dirty="0" err="1">
                <a:solidFill>
                  <a:schemeClr val="tx1">
                    <a:lumMod val="75000"/>
                    <a:lumOff val="25000"/>
                  </a:schemeClr>
                </a:solidFill>
                <a:latin typeface="Poppins Medium" panose="00000600000000000000" pitchFamily="2" charset="0"/>
                <a:cs typeface="Poppins Medium" panose="00000600000000000000" pitchFamily="2" charset="0"/>
              </a:rPr>
              <a:t>Fitria</a:t>
            </a:r>
            <a:r>
              <a:rPr lang="en-ID" sz="2800" dirty="0">
                <a:solidFill>
                  <a:schemeClr val="tx1">
                    <a:lumMod val="75000"/>
                    <a:lumOff val="25000"/>
                  </a:schemeClr>
                </a:solidFill>
                <a:latin typeface="Poppins Medium" panose="00000600000000000000" pitchFamily="2" charset="0"/>
                <a:cs typeface="Poppins Medium" panose="00000600000000000000" pitchFamily="2" charset="0"/>
              </a:rPr>
              <a:t> </a:t>
            </a:r>
            <a:r>
              <a:rPr lang="en-ID" sz="2800" dirty="0" err="1">
                <a:solidFill>
                  <a:schemeClr val="tx1">
                    <a:lumMod val="75000"/>
                    <a:lumOff val="25000"/>
                  </a:schemeClr>
                </a:solidFill>
                <a:latin typeface="Poppins Medium" panose="00000600000000000000" pitchFamily="2" charset="0"/>
                <a:cs typeface="Poppins Medium" panose="00000600000000000000" pitchFamily="2" charset="0"/>
              </a:rPr>
              <a:t>Aldira</a:t>
            </a:r>
            <a:endParaRPr lang="en-ID" sz="2800" dirty="0">
              <a:solidFill>
                <a:schemeClr val="tx1">
                  <a:lumMod val="75000"/>
                  <a:lumOff val="25000"/>
                </a:schemeClr>
              </a:solidFill>
              <a:latin typeface="Poppins Medium" panose="00000600000000000000" pitchFamily="2" charset="0"/>
              <a:cs typeface="Poppins Medium" panose="00000600000000000000" pitchFamily="2" charset="0"/>
            </a:endParaRPr>
          </a:p>
          <a:p>
            <a:pPr marL="457200" indent="-457200">
              <a:lnSpc>
                <a:spcPts val="3514"/>
              </a:lnSpc>
              <a:buFont typeface="Arial" panose="020B0604020202020204" pitchFamily="34" charset="0"/>
              <a:buChar char="•"/>
            </a:pPr>
            <a:r>
              <a:rPr lang="en-ID" sz="2800" dirty="0">
                <a:solidFill>
                  <a:schemeClr val="tx1">
                    <a:lumMod val="75000"/>
                    <a:lumOff val="25000"/>
                  </a:schemeClr>
                </a:solidFill>
                <a:latin typeface="Poppins Medium" panose="00000600000000000000" pitchFamily="2" charset="0"/>
                <a:cs typeface="Poppins Medium" panose="00000600000000000000" pitchFamily="2" charset="0"/>
              </a:rPr>
              <a:t>Program </a:t>
            </a:r>
            <a:r>
              <a:rPr lang="en-ID" sz="2800" dirty="0" err="1">
                <a:solidFill>
                  <a:schemeClr val="tx1">
                    <a:lumMod val="75000"/>
                    <a:lumOff val="25000"/>
                  </a:schemeClr>
                </a:solidFill>
                <a:latin typeface="Poppins Medium" panose="00000600000000000000" pitchFamily="2" charset="0"/>
                <a:cs typeface="Poppins Medium" panose="00000600000000000000" pitchFamily="2" charset="0"/>
              </a:rPr>
              <a:t>Studi</a:t>
            </a:r>
            <a:r>
              <a:rPr lang="en-ID" sz="2800" dirty="0">
                <a:solidFill>
                  <a:schemeClr val="tx1">
                    <a:lumMod val="75000"/>
                    <a:lumOff val="25000"/>
                  </a:schemeClr>
                </a:solidFill>
                <a:latin typeface="Poppins Medium" panose="00000600000000000000" pitchFamily="2" charset="0"/>
                <a:cs typeface="Poppins Medium" panose="00000600000000000000" pitchFamily="2" charset="0"/>
              </a:rPr>
              <a:t>		: </a:t>
            </a:r>
            <a:r>
              <a:rPr lang="en-ID" sz="2800" dirty="0" err="1">
                <a:solidFill>
                  <a:schemeClr val="tx1">
                    <a:lumMod val="75000"/>
                    <a:lumOff val="25000"/>
                  </a:schemeClr>
                </a:solidFill>
                <a:latin typeface="Poppins Medium" panose="00000600000000000000" pitchFamily="2" charset="0"/>
                <a:cs typeface="Poppins Medium" panose="00000600000000000000" pitchFamily="2" charset="0"/>
              </a:rPr>
              <a:t>Teknologi</a:t>
            </a:r>
            <a:r>
              <a:rPr lang="en-ID" sz="2800" dirty="0">
                <a:solidFill>
                  <a:schemeClr val="tx1">
                    <a:lumMod val="75000"/>
                    <a:lumOff val="25000"/>
                  </a:schemeClr>
                </a:solidFill>
                <a:latin typeface="Poppins Medium" panose="00000600000000000000" pitchFamily="2" charset="0"/>
                <a:cs typeface="Poppins Medium" panose="00000600000000000000" pitchFamily="2" charset="0"/>
              </a:rPr>
              <a:t> Pendidikan</a:t>
            </a:r>
          </a:p>
          <a:p>
            <a:pPr marL="457200" indent="-457200">
              <a:lnSpc>
                <a:spcPts val="3514"/>
              </a:lnSpc>
              <a:buFont typeface="Arial" panose="020B0604020202020204" pitchFamily="34" charset="0"/>
              <a:buChar char="•"/>
            </a:pPr>
            <a:r>
              <a:rPr lang="en-ID" sz="2800" dirty="0">
                <a:solidFill>
                  <a:schemeClr val="tx1">
                    <a:lumMod val="75000"/>
                    <a:lumOff val="25000"/>
                  </a:schemeClr>
                </a:solidFill>
                <a:latin typeface="Poppins Medium" panose="00000600000000000000" pitchFamily="2" charset="0"/>
                <a:cs typeface="Poppins Medium" panose="00000600000000000000" pitchFamily="2" charset="0"/>
              </a:rPr>
              <a:t>NIM				: 21105241019</a:t>
            </a:r>
          </a:p>
          <a:p>
            <a:pPr marL="457200" indent="-457200">
              <a:lnSpc>
                <a:spcPts val="3514"/>
              </a:lnSpc>
              <a:buFont typeface="Arial" panose="020B0604020202020204" pitchFamily="34" charset="0"/>
              <a:buChar char="•"/>
            </a:pPr>
            <a:r>
              <a:rPr lang="en-ID" sz="2800" dirty="0" err="1">
                <a:solidFill>
                  <a:schemeClr val="tx1">
                    <a:lumMod val="75000"/>
                    <a:lumOff val="25000"/>
                  </a:schemeClr>
                </a:solidFill>
                <a:latin typeface="Poppins Medium" panose="00000600000000000000" pitchFamily="2" charset="0"/>
                <a:cs typeface="Poppins Medium" panose="00000600000000000000" pitchFamily="2" charset="0"/>
              </a:rPr>
              <a:t>Jenis</a:t>
            </a:r>
            <a:r>
              <a:rPr lang="en-ID" sz="2800" dirty="0">
                <a:solidFill>
                  <a:schemeClr val="tx1">
                    <a:lumMod val="75000"/>
                    <a:lumOff val="25000"/>
                  </a:schemeClr>
                </a:solidFill>
                <a:latin typeface="Poppins Medium" panose="00000600000000000000" pitchFamily="2" charset="0"/>
                <a:cs typeface="Poppins Medium" panose="00000600000000000000" pitchFamily="2" charset="0"/>
              </a:rPr>
              <a:t> </a:t>
            </a:r>
            <a:r>
              <a:rPr lang="en-ID" sz="2800" dirty="0" err="1">
                <a:solidFill>
                  <a:schemeClr val="tx1">
                    <a:lumMod val="75000"/>
                    <a:lumOff val="25000"/>
                  </a:schemeClr>
                </a:solidFill>
                <a:latin typeface="Poppins Medium" panose="00000600000000000000" pitchFamily="2" charset="0"/>
                <a:cs typeface="Poppins Medium" panose="00000600000000000000" pitchFamily="2" charset="0"/>
              </a:rPr>
              <a:t>Kelamin</a:t>
            </a:r>
            <a:r>
              <a:rPr lang="en-ID" sz="2800" dirty="0">
                <a:solidFill>
                  <a:schemeClr val="tx1">
                    <a:lumMod val="75000"/>
                    <a:lumOff val="25000"/>
                  </a:schemeClr>
                </a:solidFill>
                <a:latin typeface="Poppins Medium" panose="00000600000000000000" pitchFamily="2" charset="0"/>
                <a:cs typeface="Poppins Medium" panose="00000600000000000000" pitchFamily="2" charset="0"/>
              </a:rPr>
              <a:t>		: Perempuan</a:t>
            </a:r>
          </a:p>
          <a:p>
            <a:pPr marL="457200" indent="-457200">
              <a:lnSpc>
                <a:spcPts val="3514"/>
              </a:lnSpc>
              <a:buFont typeface="Arial" panose="020B0604020202020204" pitchFamily="34" charset="0"/>
              <a:buChar char="•"/>
            </a:pPr>
            <a:r>
              <a:rPr lang="en-ID" sz="2800" dirty="0" err="1">
                <a:solidFill>
                  <a:schemeClr val="tx1">
                    <a:lumMod val="75000"/>
                    <a:lumOff val="25000"/>
                  </a:schemeClr>
                </a:solidFill>
                <a:latin typeface="Poppins Medium" panose="00000600000000000000" pitchFamily="2" charset="0"/>
                <a:cs typeface="Poppins Medium" panose="00000600000000000000" pitchFamily="2" charset="0"/>
              </a:rPr>
              <a:t>Tempat</a:t>
            </a:r>
            <a:r>
              <a:rPr lang="en-ID" sz="2800" dirty="0">
                <a:solidFill>
                  <a:schemeClr val="tx1">
                    <a:lumMod val="75000"/>
                    <a:lumOff val="25000"/>
                  </a:schemeClr>
                </a:solidFill>
                <a:latin typeface="Poppins Medium" panose="00000600000000000000" pitchFamily="2" charset="0"/>
                <a:cs typeface="Poppins Medium" panose="00000600000000000000" pitchFamily="2" charset="0"/>
              </a:rPr>
              <a:t>, </a:t>
            </a:r>
            <a:r>
              <a:rPr lang="en-ID" sz="2800" dirty="0" err="1">
                <a:solidFill>
                  <a:schemeClr val="tx1">
                    <a:lumMod val="75000"/>
                    <a:lumOff val="25000"/>
                  </a:schemeClr>
                </a:solidFill>
                <a:latin typeface="Poppins Medium" panose="00000600000000000000" pitchFamily="2" charset="0"/>
                <a:cs typeface="Poppins Medium" panose="00000600000000000000" pitchFamily="2" charset="0"/>
              </a:rPr>
              <a:t>tanggal</a:t>
            </a:r>
            <a:r>
              <a:rPr lang="en-ID" sz="2800" dirty="0">
                <a:solidFill>
                  <a:schemeClr val="tx1">
                    <a:lumMod val="75000"/>
                    <a:lumOff val="25000"/>
                  </a:schemeClr>
                </a:solidFill>
                <a:latin typeface="Poppins Medium" panose="00000600000000000000" pitchFamily="2" charset="0"/>
                <a:cs typeface="Poppins Medium" panose="00000600000000000000" pitchFamily="2" charset="0"/>
              </a:rPr>
              <a:t> </a:t>
            </a:r>
            <a:r>
              <a:rPr lang="en-ID" sz="2800" dirty="0" err="1">
                <a:solidFill>
                  <a:schemeClr val="tx1">
                    <a:lumMod val="75000"/>
                    <a:lumOff val="25000"/>
                  </a:schemeClr>
                </a:solidFill>
                <a:latin typeface="Poppins Medium" panose="00000600000000000000" pitchFamily="2" charset="0"/>
                <a:cs typeface="Poppins Medium" panose="00000600000000000000" pitchFamily="2" charset="0"/>
              </a:rPr>
              <a:t>lahir</a:t>
            </a:r>
            <a:r>
              <a:rPr lang="en-ID" sz="2800" dirty="0">
                <a:solidFill>
                  <a:schemeClr val="tx1">
                    <a:lumMod val="75000"/>
                    <a:lumOff val="25000"/>
                  </a:schemeClr>
                </a:solidFill>
                <a:latin typeface="Poppins Medium" panose="00000600000000000000" pitchFamily="2" charset="0"/>
                <a:cs typeface="Poppins Medium" panose="00000600000000000000" pitchFamily="2" charset="0"/>
              </a:rPr>
              <a:t>	: </a:t>
            </a:r>
            <a:r>
              <a:rPr lang="en-ID" sz="2800" dirty="0" err="1">
                <a:solidFill>
                  <a:schemeClr val="tx1">
                    <a:lumMod val="75000"/>
                    <a:lumOff val="25000"/>
                  </a:schemeClr>
                </a:solidFill>
                <a:latin typeface="Poppins Medium" panose="00000600000000000000" pitchFamily="2" charset="0"/>
                <a:cs typeface="Poppins Medium" panose="00000600000000000000" pitchFamily="2" charset="0"/>
              </a:rPr>
              <a:t>Gunungkidul</a:t>
            </a:r>
            <a:r>
              <a:rPr lang="en-ID" sz="2800" dirty="0">
                <a:solidFill>
                  <a:schemeClr val="tx1">
                    <a:lumMod val="75000"/>
                    <a:lumOff val="25000"/>
                  </a:schemeClr>
                </a:solidFill>
                <a:latin typeface="Poppins Medium" panose="00000600000000000000" pitchFamily="2" charset="0"/>
                <a:cs typeface="Poppins Medium" panose="00000600000000000000" pitchFamily="2" charset="0"/>
              </a:rPr>
              <a:t>, 6 </a:t>
            </a:r>
            <a:r>
              <a:rPr lang="en-ID" sz="2800" dirty="0" err="1">
                <a:solidFill>
                  <a:schemeClr val="tx1">
                    <a:lumMod val="75000"/>
                    <a:lumOff val="25000"/>
                  </a:schemeClr>
                </a:solidFill>
                <a:latin typeface="Poppins Medium" panose="00000600000000000000" pitchFamily="2" charset="0"/>
                <a:cs typeface="Poppins Medium" panose="00000600000000000000" pitchFamily="2" charset="0"/>
              </a:rPr>
              <a:t>Desember</a:t>
            </a:r>
            <a:r>
              <a:rPr lang="en-ID" sz="2800" dirty="0">
                <a:solidFill>
                  <a:schemeClr val="tx1">
                    <a:lumMod val="75000"/>
                    <a:lumOff val="25000"/>
                  </a:schemeClr>
                </a:solidFill>
                <a:latin typeface="Poppins Medium" panose="00000600000000000000" pitchFamily="2" charset="0"/>
                <a:cs typeface="Poppins Medium" panose="00000600000000000000" pitchFamily="2" charset="0"/>
              </a:rPr>
              <a:t> 2002</a:t>
            </a:r>
          </a:p>
          <a:p>
            <a:pPr marL="457200" indent="-457200">
              <a:lnSpc>
                <a:spcPts val="3514"/>
              </a:lnSpc>
              <a:buFont typeface="Arial" panose="020B0604020202020204" pitchFamily="34" charset="0"/>
              <a:buChar char="•"/>
            </a:pPr>
            <a:r>
              <a:rPr lang="en-ID" sz="2800" dirty="0">
                <a:solidFill>
                  <a:schemeClr val="tx1">
                    <a:lumMod val="75000"/>
                    <a:lumOff val="25000"/>
                  </a:schemeClr>
                </a:solidFill>
                <a:latin typeface="Poppins Medium" panose="00000600000000000000" pitchFamily="2" charset="0"/>
                <a:cs typeface="Poppins Medium" panose="00000600000000000000" pitchFamily="2" charset="0"/>
              </a:rPr>
              <a:t>E-mail				: khoirunnisafitria.2021@student.uny.ac.id</a:t>
            </a:r>
          </a:p>
          <a:p>
            <a:pPr marL="457200" indent="-457200">
              <a:lnSpc>
                <a:spcPts val="3514"/>
              </a:lnSpc>
              <a:buFont typeface="Arial" panose="020B0604020202020204" pitchFamily="34" charset="0"/>
              <a:buChar char="•"/>
            </a:pPr>
            <a:r>
              <a:rPr lang="en-ID" sz="2800" dirty="0">
                <a:solidFill>
                  <a:schemeClr val="tx1">
                    <a:lumMod val="75000"/>
                    <a:lumOff val="25000"/>
                  </a:schemeClr>
                </a:solidFill>
                <a:latin typeface="Poppins Medium" panose="00000600000000000000" pitchFamily="2" charset="0"/>
                <a:cs typeface="Poppins Medium" panose="00000600000000000000" pitchFamily="2" charset="0"/>
              </a:rPr>
              <a:t>No. HP				: +6283861978852</a:t>
            </a:r>
          </a:p>
        </p:txBody>
      </p:sp>
      <p:pic>
        <p:nvPicPr>
          <p:cNvPr id="21" name="Picture 20">
            <a:extLst>
              <a:ext uri="{FF2B5EF4-FFF2-40B4-BE49-F238E27FC236}">
                <a16:creationId xmlns:a16="http://schemas.microsoft.com/office/drawing/2014/main" id="{1195D0FF-015D-EFE9-F162-97A4DBF3DC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46715" y="2794830"/>
            <a:ext cx="3844220" cy="5125626"/>
          </a:xfrm>
          <a:prstGeom prst="rect">
            <a:avLst/>
          </a:prstGeom>
        </p:spPr>
      </p:pic>
      <p:grpSp>
        <p:nvGrpSpPr>
          <p:cNvPr id="22" name="Group 6">
            <a:extLst>
              <a:ext uri="{FF2B5EF4-FFF2-40B4-BE49-F238E27FC236}">
                <a16:creationId xmlns:a16="http://schemas.microsoft.com/office/drawing/2014/main" id="{D7D9EDB5-2A69-57B0-09C9-1E8E9A00574D}"/>
              </a:ext>
            </a:extLst>
          </p:cNvPr>
          <p:cNvGrpSpPr/>
          <p:nvPr/>
        </p:nvGrpSpPr>
        <p:grpSpPr>
          <a:xfrm>
            <a:off x="1246715" y="841598"/>
            <a:ext cx="15034199" cy="913187"/>
            <a:chOff x="0" y="0"/>
            <a:chExt cx="27931634" cy="1913890"/>
          </a:xfrm>
        </p:grpSpPr>
        <p:sp>
          <p:nvSpPr>
            <p:cNvPr id="23" name="Freeform 7">
              <a:extLst>
                <a:ext uri="{FF2B5EF4-FFF2-40B4-BE49-F238E27FC236}">
                  <a16:creationId xmlns:a16="http://schemas.microsoft.com/office/drawing/2014/main" id="{164B133A-2FB8-071D-80A7-0F692469539B}"/>
                </a:ext>
              </a:extLst>
            </p:cNvPr>
            <p:cNvSpPr/>
            <p:nvPr/>
          </p:nvSpPr>
          <p:spPr>
            <a:xfrm>
              <a:off x="0" y="0"/>
              <a:ext cx="27931635" cy="1913890"/>
            </a:xfrm>
            <a:custGeom>
              <a:avLst/>
              <a:gdLst/>
              <a:ahLst/>
              <a:cxnLst/>
              <a:rect l="l" t="t" r="r" b="b"/>
              <a:pathLst>
                <a:path w="27931635" h="1913890">
                  <a:moveTo>
                    <a:pt x="27931635" y="956945"/>
                  </a:moveTo>
                  <a:lnTo>
                    <a:pt x="27931635" y="956945"/>
                  </a:lnTo>
                  <a:cubicBezTo>
                    <a:pt x="27931635" y="1485392"/>
                    <a:pt x="27503264" y="1913890"/>
                    <a:pt x="26974688" y="1913890"/>
                  </a:cubicBezTo>
                  <a:lnTo>
                    <a:pt x="956945" y="1913890"/>
                  </a:lnTo>
                  <a:cubicBezTo>
                    <a:pt x="428371" y="1913890"/>
                    <a:pt x="0" y="1485392"/>
                    <a:pt x="0" y="956945"/>
                  </a:cubicBezTo>
                  <a:lnTo>
                    <a:pt x="0" y="956945"/>
                  </a:lnTo>
                  <a:cubicBezTo>
                    <a:pt x="0" y="428371"/>
                    <a:pt x="428371" y="0"/>
                    <a:pt x="956945" y="0"/>
                  </a:cubicBezTo>
                  <a:lnTo>
                    <a:pt x="26974688" y="0"/>
                  </a:lnTo>
                  <a:cubicBezTo>
                    <a:pt x="27503137" y="0"/>
                    <a:pt x="27931635" y="428371"/>
                    <a:pt x="27931635" y="956945"/>
                  </a:cubicBezTo>
                  <a:close/>
                </a:path>
              </a:pathLst>
            </a:custGeom>
            <a:solidFill>
              <a:srgbClr val="634590"/>
            </a:solidFill>
          </p:spPr>
        </p:sp>
      </p:grpSp>
      <p:pic>
        <p:nvPicPr>
          <p:cNvPr id="24" name="Picture 8">
            <a:hlinkClick r:id="rId5" action="ppaction://hlinksldjump"/>
            <a:extLst>
              <a:ext uri="{FF2B5EF4-FFF2-40B4-BE49-F238E27FC236}">
                <a16:creationId xmlns:a16="http://schemas.microsoft.com/office/drawing/2014/main" id="{2A5681A8-546B-66B1-9079-DFBC6497DE5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539135" y="860480"/>
            <a:ext cx="875421" cy="875421"/>
          </a:xfrm>
          <a:prstGeom prst="rect">
            <a:avLst/>
          </a:prstGeom>
        </p:spPr>
      </p:pic>
      <p:pic>
        <p:nvPicPr>
          <p:cNvPr id="25" name="Picture 9">
            <a:extLst>
              <a:ext uri="{FF2B5EF4-FFF2-40B4-BE49-F238E27FC236}">
                <a16:creationId xmlns:a16="http://schemas.microsoft.com/office/drawing/2014/main" id="{A10F1D27-24D4-6FE6-77C3-7A47017CF44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443513" y="1008256"/>
            <a:ext cx="538384" cy="516849"/>
          </a:xfrm>
          <a:prstGeom prst="rect">
            <a:avLst/>
          </a:prstGeom>
        </p:spPr>
      </p:pic>
      <p:grpSp>
        <p:nvGrpSpPr>
          <p:cNvPr id="26" name="Group 11">
            <a:extLst>
              <a:ext uri="{FF2B5EF4-FFF2-40B4-BE49-F238E27FC236}">
                <a16:creationId xmlns:a16="http://schemas.microsoft.com/office/drawing/2014/main" id="{B28F1639-88FD-8810-B8E5-A8C29C65BDA5}"/>
              </a:ext>
            </a:extLst>
          </p:cNvPr>
          <p:cNvGrpSpPr/>
          <p:nvPr/>
        </p:nvGrpSpPr>
        <p:grpSpPr>
          <a:xfrm>
            <a:off x="1866543" y="1071885"/>
            <a:ext cx="475794" cy="452611"/>
            <a:chOff x="0" y="0"/>
            <a:chExt cx="634392" cy="603481"/>
          </a:xfrm>
        </p:grpSpPr>
        <p:sp>
          <p:nvSpPr>
            <p:cNvPr id="27" name="AutoShape 12">
              <a:extLst>
                <a:ext uri="{FF2B5EF4-FFF2-40B4-BE49-F238E27FC236}">
                  <a16:creationId xmlns:a16="http://schemas.microsoft.com/office/drawing/2014/main" id="{6B949075-F8F3-EF21-9D11-90A202E834D1}"/>
                </a:ext>
              </a:extLst>
            </p:cNvPr>
            <p:cNvSpPr/>
            <p:nvPr/>
          </p:nvSpPr>
          <p:spPr>
            <a:xfrm>
              <a:off x="0" y="0"/>
              <a:ext cx="634392" cy="0"/>
            </a:xfrm>
            <a:prstGeom prst="line">
              <a:avLst/>
            </a:prstGeom>
            <a:ln w="63500" cap="rnd">
              <a:solidFill>
                <a:srgbClr val="E9EAF6"/>
              </a:solidFill>
              <a:prstDash val="solid"/>
              <a:headEnd type="none" w="sm" len="sm"/>
              <a:tailEnd type="none" w="sm" len="sm"/>
            </a:ln>
          </p:spPr>
        </p:sp>
        <p:sp>
          <p:nvSpPr>
            <p:cNvPr id="28" name="AutoShape 13">
              <a:extLst>
                <a:ext uri="{FF2B5EF4-FFF2-40B4-BE49-F238E27FC236}">
                  <a16:creationId xmlns:a16="http://schemas.microsoft.com/office/drawing/2014/main" id="{03B165AB-D446-0379-A69E-61013FA5CB77}"/>
                </a:ext>
              </a:extLst>
            </p:cNvPr>
            <p:cNvSpPr/>
            <p:nvPr/>
          </p:nvSpPr>
          <p:spPr>
            <a:xfrm>
              <a:off x="0" y="269991"/>
              <a:ext cx="634392" cy="0"/>
            </a:xfrm>
            <a:prstGeom prst="line">
              <a:avLst/>
            </a:prstGeom>
            <a:ln w="63500" cap="rnd">
              <a:solidFill>
                <a:srgbClr val="E9EAF6"/>
              </a:solidFill>
              <a:prstDash val="solid"/>
              <a:headEnd type="none" w="sm" len="sm"/>
              <a:tailEnd type="none" w="sm" len="sm"/>
            </a:ln>
          </p:spPr>
        </p:sp>
        <p:sp>
          <p:nvSpPr>
            <p:cNvPr id="29" name="AutoShape 14">
              <a:extLst>
                <a:ext uri="{FF2B5EF4-FFF2-40B4-BE49-F238E27FC236}">
                  <a16:creationId xmlns:a16="http://schemas.microsoft.com/office/drawing/2014/main" id="{C985F518-0B48-28FD-6925-DB0A6AA44017}"/>
                </a:ext>
              </a:extLst>
            </p:cNvPr>
            <p:cNvSpPr/>
            <p:nvPr/>
          </p:nvSpPr>
          <p:spPr>
            <a:xfrm>
              <a:off x="0" y="539981"/>
              <a:ext cx="634392" cy="0"/>
            </a:xfrm>
            <a:prstGeom prst="line">
              <a:avLst/>
            </a:prstGeom>
            <a:ln w="63500" cap="rnd">
              <a:solidFill>
                <a:srgbClr val="E9EAF6"/>
              </a:solidFill>
              <a:prstDash val="solid"/>
              <a:headEnd type="none" w="sm" len="sm"/>
              <a:tailEnd type="none" w="sm" len="sm"/>
            </a:ln>
          </p:spPr>
        </p:sp>
      </p:grpSp>
      <p:sp>
        <p:nvSpPr>
          <p:cNvPr id="30" name="TextBox 17">
            <a:extLst>
              <a:ext uri="{FF2B5EF4-FFF2-40B4-BE49-F238E27FC236}">
                <a16:creationId xmlns:a16="http://schemas.microsoft.com/office/drawing/2014/main" id="{2434A84E-90AD-EC43-9F62-5054C0D33AFA}"/>
              </a:ext>
            </a:extLst>
          </p:cNvPr>
          <p:cNvSpPr txBox="1"/>
          <p:nvPr/>
        </p:nvSpPr>
        <p:spPr>
          <a:xfrm>
            <a:off x="2962164" y="1054244"/>
            <a:ext cx="7782036" cy="566758"/>
          </a:xfrm>
          <a:prstGeom prst="rect">
            <a:avLst/>
          </a:prstGeom>
        </p:spPr>
        <p:txBody>
          <a:bodyPr wrap="square" lIns="0" tIns="0" rIns="0" bIns="0" rtlCol="0" anchor="t">
            <a:spAutoFit/>
          </a:bodyPr>
          <a:lstStyle/>
          <a:p>
            <a:pPr>
              <a:lnSpc>
                <a:spcPts val="4399"/>
              </a:lnSpc>
            </a:pPr>
            <a:r>
              <a:rPr lang="en-US" sz="3999" b="1" dirty="0">
                <a:solidFill>
                  <a:srgbClr val="F3F3F3"/>
                </a:solidFill>
                <a:latin typeface="Poppins Medium" panose="00000600000000000000" pitchFamily="2" charset="0"/>
                <a:cs typeface="Poppins Medium" panose="00000600000000000000" pitchFamily="2" charset="0"/>
              </a:rPr>
              <a:t>PROFIL PENGEMBANG</a:t>
            </a:r>
          </a:p>
        </p:txBody>
      </p:sp>
      <p:pic>
        <p:nvPicPr>
          <p:cNvPr id="3" name="Picture 18">
            <a:hlinkClick r:id="" action="ppaction://hlinkshowjump?jump=nextslide"/>
            <a:extLst>
              <a:ext uri="{FF2B5EF4-FFF2-40B4-BE49-F238E27FC236}">
                <a16:creationId xmlns:a16="http://schemas.microsoft.com/office/drawing/2014/main" id="{6CBB46D7-72AA-11A0-2840-17287F051AE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280915" y="8350955"/>
            <a:ext cx="1197467" cy="1197467"/>
          </a:xfrm>
          <a:prstGeom prst="rect">
            <a:avLst/>
          </a:prstGeom>
        </p:spPr>
      </p:pic>
    </p:spTree>
    <p:custDataLst>
      <p:tags r:id="rId1"/>
    </p:custDataLst>
    <p:extLst>
      <p:ext uri="{BB962C8B-B14F-4D97-AF65-F5344CB8AC3E}">
        <p14:creationId xmlns:p14="http://schemas.microsoft.com/office/powerpoint/2010/main" val="112042671"/>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426901" cy="2257332"/>
          </a:xfrm>
        </p:grpSpPr>
        <p:sp>
          <p:nvSpPr>
            <p:cNvPr id="3" name="Freeform 3"/>
            <p:cNvSpPr/>
            <p:nvPr/>
          </p:nvSpPr>
          <p:spPr>
            <a:xfrm>
              <a:off x="92710" y="106680"/>
              <a:ext cx="4322761" cy="2137953"/>
            </a:xfrm>
            <a:custGeom>
              <a:avLst/>
              <a:gdLst/>
              <a:ahLst/>
              <a:cxnLst/>
              <a:rect l="l" t="t" r="r" b="b"/>
              <a:pathLst>
                <a:path w="4322761" h="2137953">
                  <a:moveTo>
                    <a:pt x="4296091" y="1948722"/>
                  </a:moveTo>
                  <a:cubicBezTo>
                    <a:pt x="4296091" y="2036353"/>
                    <a:pt x="4219891" y="2107472"/>
                    <a:pt x="4138611" y="2107472"/>
                  </a:cubicBezTo>
                  <a:lnTo>
                    <a:pt x="66040" y="2107472"/>
                  </a:lnTo>
                  <a:cubicBezTo>
                    <a:pt x="43180" y="2107472"/>
                    <a:pt x="20320" y="2102393"/>
                    <a:pt x="0" y="2093503"/>
                  </a:cubicBezTo>
                  <a:cubicBezTo>
                    <a:pt x="26670" y="2121443"/>
                    <a:pt x="63500" y="2137953"/>
                    <a:pt x="121679" y="2137953"/>
                  </a:cubicBezTo>
                  <a:lnTo>
                    <a:pt x="4176711" y="2137953"/>
                  </a:lnTo>
                  <a:cubicBezTo>
                    <a:pt x="4256721" y="2137953"/>
                    <a:pt x="4322761" y="2071912"/>
                    <a:pt x="4322761" y="1991903"/>
                  </a:cubicBezTo>
                  <a:lnTo>
                    <a:pt x="4322761" y="95250"/>
                  </a:lnTo>
                  <a:cubicBezTo>
                    <a:pt x="4322761" y="58420"/>
                    <a:pt x="4308791" y="25400"/>
                    <a:pt x="4287201" y="0"/>
                  </a:cubicBezTo>
                  <a:cubicBezTo>
                    <a:pt x="4293551" y="16510"/>
                    <a:pt x="4296091" y="34290"/>
                    <a:pt x="4296091" y="52070"/>
                  </a:cubicBezTo>
                  <a:lnTo>
                    <a:pt x="4296091" y="1948722"/>
                  </a:lnTo>
                  <a:lnTo>
                    <a:pt x="4296091" y="1948722"/>
                  </a:lnTo>
                  <a:close/>
                </a:path>
              </a:pathLst>
            </a:custGeom>
            <a:solidFill>
              <a:srgbClr val="F3F3F3"/>
            </a:solidFill>
          </p:spPr>
        </p:sp>
        <p:sp>
          <p:nvSpPr>
            <p:cNvPr id="4" name="Freeform 4"/>
            <p:cNvSpPr/>
            <p:nvPr/>
          </p:nvSpPr>
          <p:spPr>
            <a:xfrm>
              <a:off x="12700" y="12700"/>
              <a:ext cx="4362131" cy="2188752"/>
            </a:xfrm>
            <a:custGeom>
              <a:avLst/>
              <a:gdLst/>
              <a:ahLst/>
              <a:cxnLst/>
              <a:rect l="l" t="t" r="r" b="b"/>
              <a:pathLst>
                <a:path w="4362131" h="2188752">
                  <a:moveTo>
                    <a:pt x="146050" y="2188752"/>
                  </a:moveTo>
                  <a:lnTo>
                    <a:pt x="4216081" y="2188752"/>
                  </a:lnTo>
                  <a:cubicBezTo>
                    <a:pt x="4296091" y="2188752"/>
                    <a:pt x="4362131" y="2122712"/>
                    <a:pt x="4362131" y="2042702"/>
                  </a:cubicBezTo>
                  <a:lnTo>
                    <a:pt x="4362131" y="146050"/>
                  </a:lnTo>
                  <a:cubicBezTo>
                    <a:pt x="4362131" y="66040"/>
                    <a:pt x="4296091" y="0"/>
                    <a:pt x="4216081" y="0"/>
                  </a:cubicBezTo>
                  <a:lnTo>
                    <a:pt x="146050" y="0"/>
                  </a:lnTo>
                  <a:cubicBezTo>
                    <a:pt x="66040" y="0"/>
                    <a:pt x="0" y="66040"/>
                    <a:pt x="0" y="146050"/>
                  </a:cubicBezTo>
                  <a:lnTo>
                    <a:pt x="0" y="2042702"/>
                  </a:lnTo>
                  <a:cubicBezTo>
                    <a:pt x="0" y="2123982"/>
                    <a:pt x="66040" y="2188752"/>
                    <a:pt x="146050" y="2188752"/>
                  </a:cubicBezTo>
                  <a:close/>
                </a:path>
              </a:pathLst>
            </a:custGeom>
            <a:solidFill>
              <a:srgbClr val="D5C3EB"/>
            </a:solidFill>
          </p:spPr>
        </p:sp>
        <p:sp>
          <p:nvSpPr>
            <p:cNvPr id="5" name="Freeform 5"/>
            <p:cNvSpPr/>
            <p:nvPr/>
          </p:nvSpPr>
          <p:spPr>
            <a:xfrm>
              <a:off x="0" y="0"/>
              <a:ext cx="4426901" cy="2257333"/>
            </a:xfrm>
            <a:custGeom>
              <a:avLst/>
              <a:gdLst/>
              <a:ahLst/>
              <a:cxnLst/>
              <a:rect l="l" t="t" r="r" b="b"/>
              <a:pathLst>
                <a:path w="4426901" h="2257333">
                  <a:moveTo>
                    <a:pt x="4363401" y="74930"/>
                  </a:moveTo>
                  <a:cubicBezTo>
                    <a:pt x="4335461" y="30480"/>
                    <a:pt x="4285931" y="0"/>
                    <a:pt x="4228781" y="0"/>
                  </a:cubicBezTo>
                  <a:lnTo>
                    <a:pt x="158750" y="0"/>
                  </a:lnTo>
                  <a:cubicBezTo>
                    <a:pt x="71120" y="0"/>
                    <a:pt x="0" y="71120"/>
                    <a:pt x="0" y="158750"/>
                  </a:cubicBezTo>
                  <a:lnTo>
                    <a:pt x="0" y="2055402"/>
                  </a:lnTo>
                  <a:cubicBezTo>
                    <a:pt x="0" y="2107473"/>
                    <a:pt x="25400" y="2153192"/>
                    <a:pt x="63500" y="2182402"/>
                  </a:cubicBezTo>
                  <a:cubicBezTo>
                    <a:pt x="91440" y="2226852"/>
                    <a:pt x="140970" y="2257333"/>
                    <a:pt x="218396" y="2257333"/>
                  </a:cubicBezTo>
                  <a:lnTo>
                    <a:pt x="4268151" y="2257333"/>
                  </a:lnTo>
                  <a:cubicBezTo>
                    <a:pt x="4355781" y="2257333"/>
                    <a:pt x="4426901" y="2186212"/>
                    <a:pt x="4426901" y="2098583"/>
                  </a:cubicBezTo>
                  <a:lnTo>
                    <a:pt x="4426901" y="201930"/>
                  </a:lnTo>
                  <a:cubicBezTo>
                    <a:pt x="4426901" y="149860"/>
                    <a:pt x="4401501" y="104140"/>
                    <a:pt x="4363401" y="74930"/>
                  </a:cubicBezTo>
                  <a:close/>
                  <a:moveTo>
                    <a:pt x="12700" y="2055402"/>
                  </a:moveTo>
                  <a:lnTo>
                    <a:pt x="12700" y="158750"/>
                  </a:lnTo>
                  <a:cubicBezTo>
                    <a:pt x="12700" y="78740"/>
                    <a:pt x="78740" y="12700"/>
                    <a:pt x="158750" y="12700"/>
                  </a:cubicBezTo>
                  <a:lnTo>
                    <a:pt x="4228781" y="12700"/>
                  </a:lnTo>
                  <a:cubicBezTo>
                    <a:pt x="4308791" y="12700"/>
                    <a:pt x="4374831" y="78740"/>
                    <a:pt x="4374831" y="158750"/>
                  </a:cubicBezTo>
                  <a:lnTo>
                    <a:pt x="4374831" y="2055402"/>
                  </a:lnTo>
                  <a:cubicBezTo>
                    <a:pt x="4374831" y="2135412"/>
                    <a:pt x="4308791" y="2201452"/>
                    <a:pt x="4228781" y="2201452"/>
                  </a:cubicBezTo>
                  <a:lnTo>
                    <a:pt x="158750" y="2201452"/>
                  </a:lnTo>
                  <a:cubicBezTo>
                    <a:pt x="78740" y="2201452"/>
                    <a:pt x="12700" y="2136682"/>
                    <a:pt x="12700" y="2055402"/>
                  </a:cubicBezTo>
                  <a:close/>
                  <a:moveTo>
                    <a:pt x="4415471" y="2098582"/>
                  </a:moveTo>
                  <a:cubicBezTo>
                    <a:pt x="4415471" y="2178592"/>
                    <a:pt x="4348161" y="2244632"/>
                    <a:pt x="4268151" y="2244632"/>
                  </a:cubicBezTo>
                  <a:lnTo>
                    <a:pt x="218396" y="2244632"/>
                  </a:lnTo>
                  <a:cubicBezTo>
                    <a:pt x="157480" y="2244632"/>
                    <a:pt x="120650" y="2228122"/>
                    <a:pt x="93980" y="2200182"/>
                  </a:cubicBezTo>
                  <a:cubicBezTo>
                    <a:pt x="114300" y="2209072"/>
                    <a:pt x="135890" y="2214152"/>
                    <a:pt x="160020" y="2214152"/>
                  </a:cubicBezTo>
                  <a:lnTo>
                    <a:pt x="4230051" y="2214152"/>
                  </a:lnTo>
                  <a:cubicBezTo>
                    <a:pt x="4317681" y="2214152"/>
                    <a:pt x="4388801" y="2143032"/>
                    <a:pt x="4388801" y="2055402"/>
                  </a:cubicBezTo>
                  <a:lnTo>
                    <a:pt x="4388801" y="158750"/>
                  </a:lnTo>
                  <a:cubicBezTo>
                    <a:pt x="4388801" y="140970"/>
                    <a:pt x="4384991" y="123190"/>
                    <a:pt x="4379911" y="106680"/>
                  </a:cubicBezTo>
                  <a:cubicBezTo>
                    <a:pt x="4401501" y="132080"/>
                    <a:pt x="4415471" y="165100"/>
                    <a:pt x="4415471" y="201930"/>
                  </a:cubicBezTo>
                  <a:lnTo>
                    <a:pt x="4415471" y="2098582"/>
                  </a:lnTo>
                  <a:cubicBezTo>
                    <a:pt x="4415471" y="2098582"/>
                    <a:pt x="4415471" y="2098582"/>
                    <a:pt x="4415471" y="2098582"/>
                  </a:cubicBezTo>
                  <a:close/>
                </a:path>
              </a:pathLst>
            </a:custGeom>
            <a:solidFill>
              <a:srgbClr val="F3F0EB"/>
            </a:solidFill>
          </p:spPr>
        </p:sp>
      </p:grpSp>
      <p:grpSp>
        <p:nvGrpSpPr>
          <p:cNvPr id="6" name="Group 6"/>
          <p:cNvGrpSpPr/>
          <p:nvPr/>
        </p:nvGrpSpPr>
        <p:grpSpPr>
          <a:xfrm>
            <a:off x="1246715" y="841598"/>
            <a:ext cx="15034199" cy="913187"/>
            <a:chOff x="0" y="0"/>
            <a:chExt cx="27931634" cy="1913890"/>
          </a:xfrm>
        </p:grpSpPr>
        <p:sp>
          <p:nvSpPr>
            <p:cNvPr id="7" name="Freeform 7"/>
            <p:cNvSpPr/>
            <p:nvPr/>
          </p:nvSpPr>
          <p:spPr>
            <a:xfrm>
              <a:off x="0" y="0"/>
              <a:ext cx="27931635" cy="1913890"/>
            </a:xfrm>
            <a:custGeom>
              <a:avLst/>
              <a:gdLst/>
              <a:ahLst/>
              <a:cxnLst/>
              <a:rect l="l" t="t" r="r" b="b"/>
              <a:pathLst>
                <a:path w="27931635" h="1913890">
                  <a:moveTo>
                    <a:pt x="27931635" y="956945"/>
                  </a:moveTo>
                  <a:lnTo>
                    <a:pt x="27931635" y="956945"/>
                  </a:lnTo>
                  <a:cubicBezTo>
                    <a:pt x="27931635" y="1485392"/>
                    <a:pt x="27503264" y="1913890"/>
                    <a:pt x="26974688" y="1913890"/>
                  </a:cubicBezTo>
                  <a:lnTo>
                    <a:pt x="956945" y="1913890"/>
                  </a:lnTo>
                  <a:cubicBezTo>
                    <a:pt x="428371" y="1913890"/>
                    <a:pt x="0" y="1485392"/>
                    <a:pt x="0" y="956945"/>
                  </a:cubicBezTo>
                  <a:lnTo>
                    <a:pt x="0" y="956945"/>
                  </a:lnTo>
                  <a:cubicBezTo>
                    <a:pt x="0" y="428371"/>
                    <a:pt x="428371" y="0"/>
                    <a:pt x="956945" y="0"/>
                  </a:cubicBezTo>
                  <a:lnTo>
                    <a:pt x="26974688" y="0"/>
                  </a:lnTo>
                  <a:cubicBezTo>
                    <a:pt x="27503137" y="0"/>
                    <a:pt x="27931635" y="428371"/>
                    <a:pt x="27931635" y="956945"/>
                  </a:cubicBezTo>
                  <a:close/>
                </a:path>
              </a:pathLst>
            </a:custGeom>
            <a:solidFill>
              <a:srgbClr val="634590"/>
            </a:solidFill>
          </p:spPr>
        </p:sp>
      </p:grpSp>
      <p:pic>
        <p:nvPicPr>
          <p:cNvPr id="8" name="Picture 8">
            <a:hlinkClick r:id="rId4" action="ppaction://hlinksldjump"/>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539135" y="860480"/>
            <a:ext cx="875421" cy="875421"/>
          </a:xfrm>
          <a:prstGeom prst="rect">
            <a:avLst/>
          </a:prstGeom>
        </p:spPr>
      </p:pic>
      <p:pic>
        <p:nvPicPr>
          <p:cNvPr id="9" name="Picture 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5443513" y="1008256"/>
            <a:ext cx="538384" cy="516849"/>
          </a:xfrm>
          <a:prstGeom prst="rect">
            <a:avLst/>
          </a:prstGeom>
        </p:spPr>
      </p:pic>
      <p:grpSp>
        <p:nvGrpSpPr>
          <p:cNvPr id="11" name="Group 11"/>
          <p:cNvGrpSpPr/>
          <p:nvPr/>
        </p:nvGrpSpPr>
        <p:grpSpPr>
          <a:xfrm>
            <a:off x="1866543" y="1071885"/>
            <a:ext cx="475794" cy="452611"/>
            <a:chOff x="0" y="0"/>
            <a:chExt cx="634392" cy="603481"/>
          </a:xfrm>
        </p:grpSpPr>
        <p:sp>
          <p:nvSpPr>
            <p:cNvPr id="12" name="AutoShape 12"/>
            <p:cNvSpPr/>
            <p:nvPr/>
          </p:nvSpPr>
          <p:spPr>
            <a:xfrm>
              <a:off x="0" y="0"/>
              <a:ext cx="634392" cy="0"/>
            </a:xfrm>
            <a:prstGeom prst="line">
              <a:avLst/>
            </a:prstGeom>
            <a:ln w="63500" cap="rnd">
              <a:solidFill>
                <a:srgbClr val="E9EAF6"/>
              </a:solidFill>
              <a:prstDash val="solid"/>
              <a:headEnd type="none" w="sm" len="sm"/>
              <a:tailEnd type="none" w="sm" len="sm"/>
            </a:ln>
          </p:spPr>
        </p:sp>
        <p:sp>
          <p:nvSpPr>
            <p:cNvPr id="13" name="AutoShape 13"/>
            <p:cNvSpPr/>
            <p:nvPr/>
          </p:nvSpPr>
          <p:spPr>
            <a:xfrm>
              <a:off x="0" y="269991"/>
              <a:ext cx="634392" cy="0"/>
            </a:xfrm>
            <a:prstGeom prst="line">
              <a:avLst/>
            </a:prstGeom>
            <a:ln w="63500" cap="rnd">
              <a:solidFill>
                <a:srgbClr val="E9EAF6"/>
              </a:solidFill>
              <a:prstDash val="solid"/>
              <a:headEnd type="none" w="sm" len="sm"/>
              <a:tailEnd type="none" w="sm" len="sm"/>
            </a:ln>
          </p:spPr>
        </p:sp>
        <p:sp>
          <p:nvSpPr>
            <p:cNvPr id="14" name="AutoShape 14"/>
            <p:cNvSpPr/>
            <p:nvPr/>
          </p:nvSpPr>
          <p:spPr>
            <a:xfrm>
              <a:off x="0" y="539981"/>
              <a:ext cx="634392" cy="0"/>
            </a:xfrm>
            <a:prstGeom prst="line">
              <a:avLst/>
            </a:prstGeom>
            <a:ln w="63500" cap="rnd">
              <a:solidFill>
                <a:srgbClr val="E9EAF6"/>
              </a:solidFill>
              <a:prstDash val="solid"/>
              <a:headEnd type="none" w="sm" len="sm"/>
              <a:tailEnd type="none" w="sm" len="sm"/>
            </a:ln>
          </p:spPr>
        </p:sp>
      </p:grpSp>
      <p:pic>
        <p:nvPicPr>
          <p:cNvPr id="15" name="Picture 15"/>
          <p:cNvPicPr>
            <a:picLocks noChangeAspect="1"/>
          </p:cNvPicPr>
          <p:nvPr/>
        </p:nvPicPr>
        <p:blipFill>
          <a:blip r:embed="rId9"/>
          <a:srcRect/>
          <a:stretch>
            <a:fillRect/>
          </a:stretch>
        </p:blipFill>
        <p:spPr>
          <a:xfrm>
            <a:off x="12126134" y="2807407"/>
            <a:ext cx="4895582" cy="3891989"/>
          </a:xfrm>
          <a:prstGeom prst="rect">
            <a:avLst/>
          </a:prstGeom>
        </p:spPr>
      </p:pic>
      <p:sp>
        <p:nvSpPr>
          <p:cNvPr id="16" name="TextBox 16"/>
          <p:cNvSpPr txBox="1"/>
          <p:nvPr/>
        </p:nvSpPr>
        <p:spPr>
          <a:xfrm>
            <a:off x="1579984" y="3096597"/>
            <a:ext cx="10331043" cy="3901709"/>
          </a:xfrm>
          <a:prstGeom prst="rect">
            <a:avLst/>
          </a:prstGeom>
        </p:spPr>
        <p:txBody>
          <a:bodyPr wrap="square" lIns="0" tIns="0" rIns="0" bIns="0" rtlCol="0" anchor="t">
            <a:spAutoFit/>
          </a:bodyPr>
          <a:lstStyle/>
          <a:p>
            <a:pPr algn="just">
              <a:lnSpc>
                <a:spcPts val="3831"/>
              </a:lnSpc>
            </a:pPr>
            <a:r>
              <a:rPr lang="en-US" sz="3483" dirty="0">
                <a:solidFill>
                  <a:srgbClr val="3D6473"/>
                </a:solidFill>
                <a:latin typeface="Poppins Medium"/>
              </a:rPr>
              <a:t>Kesehatan mental </a:t>
            </a:r>
            <a:r>
              <a:rPr lang="en-US" sz="3483" dirty="0" err="1">
                <a:solidFill>
                  <a:srgbClr val="3D6473"/>
                </a:solidFill>
                <a:latin typeface="Poppins Medium"/>
              </a:rPr>
              <a:t>adalah</a:t>
            </a:r>
            <a:r>
              <a:rPr lang="en-US" sz="3483" dirty="0">
                <a:solidFill>
                  <a:srgbClr val="3D6473"/>
                </a:solidFill>
                <a:latin typeface="Poppins Medium"/>
              </a:rPr>
              <a:t> </a:t>
            </a:r>
            <a:r>
              <a:rPr lang="en-US" sz="3483" dirty="0" err="1">
                <a:solidFill>
                  <a:srgbClr val="3D6473"/>
                </a:solidFill>
                <a:latin typeface="Poppins Medium"/>
              </a:rPr>
              <a:t>kesehatan</a:t>
            </a:r>
            <a:r>
              <a:rPr lang="en-US" sz="3483" dirty="0">
                <a:solidFill>
                  <a:srgbClr val="3D6473"/>
                </a:solidFill>
                <a:latin typeface="Poppins Medium"/>
              </a:rPr>
              <a:t> yang </a:t>
            </a:r>
            <a:r>
              <a:rPr lang="en-US" sz="3483" dirty="0" err="1">
                <a:solidFill>
                  <a:srgbClr val="3D6473"/>
                </a:solidFill>
                <a:latin typeface="Poppins Medium"/>
              </a:rPr>
              <a:t>dimiliki</a:t>
            </a:r>
            <a:r>
              <a:rPr lang="en-US" sz="3483" dirty="0">
                <a:solidFill>
                  <a:srgbClr val="3D6473"/>
                </a:solidFill>
                <a:latin typeface="Poppins Medium"/>
              </a:rPr>
              <a:t> oleh </a:t>
            </a:r>
            <a:r>
              <a:rPr lang="en-US" sz="3483" dirty="0" err="1">
                <a:solidFill>
                  <a:srgbClr val="3D6473"/>
                </a:solidFill>
                <a:latin typeface="Poppins Medium"/>
              </a:rPr>
              <a:t>seseorang</a:t>
            </a:r>
            <a:r>
              <a:rPr lang="en-US" sz="3483" dirty="0">
                <a:solidFill>
                  <a:srgbClr val="3D6473"/>
                </a:solidFill>
                <a:latin typeface="Poppins Medium"/>
              </a:rPr>
              <a:t> yang </a:t>
            </a:r>
            <a:r>
              <a:rPr lang="en-US" sz="3483" dirty="0" err="1">
                <a:solidFill>
                  <a:srgbClr val="3D6473"/>
                </a:solidFill>
                <a:latin typeface="Poppins Medium"/>
              </a:rPr>
              <a:t>dibentuk</a:t>
            </a:r>
            <a:r>
              <a:rPr lang="en-US" sz="3483" dirty="0">
                <a:solidFill>
                  <a:srgbClr val="3D6473"/>
                </a:solidFill>
                <a:latin typeface="Poppins Medium"/>
              </a:rPr>
              <a:t> </a:t>
            </a:r>
            <a:r>
              <a:rPr lang="en-US" sz="3483" dirty="0" err="1">
                <a:solidFill>
                  <a:srgbClr val="3D6473"/>
                </a:solidFill>
                <a:latin typeface="Poppins Medium"/>
              </a:rPr>
              <a:t>atau</a:t>
            </a:r>
            <a:r>
              <a:rPr lang="en-US" sz="3483" dirty="0">
                <a:solidFill>
                  <a:srgbClr val="3D6473"/>
                </a:solidFill>
                <a:latin typeface="Poppins Medium"/>
              </a:rPr>
              <a:t> </a:t>
            </a:r>
            <a:r>
              <a:rPr lang="en-US" sz="3483" dirty="0" err="1">
                <a:solidFill>
                  <a:srgbClr val="3D6473"/>
                </a:solidFill>
                <a:latin typeface="Poppins Medium"/>
              </a:rPr>
              <a:t>dibuat</a:t>
            </a:r>
            <a:r>
              <a:rPr lang="en-US" sz="3483" dirty="0">
                <a:solidFill>
                  <a:srgbClr val="3D6473"/>
                </a:solidFill>
                <a:latin typeface="Poppins Medium"/>
              </a:rPr>
              <a:t> oleh </a:t>
            </a:r>
            <a:r>
              <a:rPr lang="en-US" sz="3483" dirty="0" err="1">
                <a:solidFill>
                  <a:srgbClr val="3D6473"/>
                </a:solidFill>
                <a:latin typeface="Poppins Medium"/>
              </a:rPr>
              <a:t>keadaan</a:t>
            </a:r>
            <a:r>
              <a:rPr lang="en-US" sz="3483" dirty="0">
                <a:solidFill>
                  <a:srgbClr val="3D6473"/>
                </a:solidFill>
                <a:latin typeface="Poppins Medium"/>
              </a:rPr>
              <a:t> </a:t>
            </a:r>
            <a:r>
              <a:rPr lang="en-US" sz="3483" dirty="0" err="1">
                <a:solidFill>
                  <a:srgbClr val="3D6473"/>
                </a:solidFill>
                <a:latin typeface="Poppins Medium"/>
              </a:rPr>
              <a:t>atau</a:t>
            </a:r>
            <a:r>
              <a:rPr lang="en-US" sz="3483" dirty="0">
                <a:solidFill>
                  <a:srgbClr val="3D6473"/>
                </a:solidFill>
                <a:latin typeface="Poppins Medium"/>
              </a:rPr>
              <a:t> </a:t>
            </a:r>
            <a:r>
              <a:rPr lang="en-US" sz="3483" dirty="0" err="1">
                <a:solidFill>
                  <a:srgbClr val="3D6473"/>
                </a:solidFill>
                <a:latin typeface="Poppins Medium"/>
              </a:rPr>
              <a:t>peristiwa</a:t>
            </a:r>
            <a:r>
              <a:rPr lang="en-US" sz="3483" dirty="0">
                <a:solidFill>
                  <a:srgbClr val="3D6473"/>
                </a:solidFill>
                <a:latin typeface="Poppins Medium"/>
              </a:rPr>
              <a:t> di masa </a:t>
            </a:r>
            <a:r>
              <a:rPr lang="en-US" sz="3483" dirty="0" err="1">
                <a:solidFill>
                  <a:srgbClr val="3D6473"/>
                </a:solidFill>
                <a:latin typeface="Poppins Medium"/>
              </a:rPr>
              <a:t>lalu</a:t>
            </a:r>
            <a:r>
              <a:rPr lang="en-US" sz="3483" dirty="0">
                <a:solidFill>
                  <a:srgbClr val="3D6473"/>
                </a:solidFill>
                <a:latin typeface="Poppins Medium"/>
              </a:rPr>
              <a:t>. Jika </a:t>
            </a:r>
            <a:r>
              <a:rPr lang="en-US" sz="3483" dirty="0" err="1">
                <a:solidFill>
                  <a:srgbClr val="3D6473"/>
                </a:solidFill>
                <a:latin typeface="Poppins Medium"/>
              </a:rPr>
              <a:t>peristiwa</a:t>
            </a:r>
            <a:r>
              <a:rPr lang="en-US" sz="3483" dirty="0">
                <a:solidFill>
                  <a:srgbClr val="3D6473"/>
                </a:solidFill>
                <a:latin typeface="Poppins Medium"/>
              </a:rPr>
              <a:t> </a:t>
            </a:r>
            <a:r>
              <a:rPr lang="en-US" sz="3483" dirty="0" err="1">
                <a:solidFill>
                  <a:srgbClr val="3D6473"/>
                </a:solidFill>
                <a:latin typeface="Poppins Medium"/>
              </a:rPr>
              <a:t>itu</a:t>
            </a:r>
            <a:r>
              <a:rPr lang="en-US" sz="3483" dirty="0">
                <a:solidFill>
                  <a:srgbClr val="3D6473"/>
                </a:solidFill>
                <a:latin typeface="Poppins Medium"/>
              </a:rPr>
              <a:t> </a:t>
            </a:r>
            <a:r>
              <a:rPr lang="en-US" sz="3483" dirty="0" err="1">
                <a:solidFill>
                  <a:srgbClr val="3D6473"/>
                </a:solidFill>
                <a:latin typeface="Poppins Medium"/>
              </a:rPr>
              <a:t>menyenangkan</a:t>
            </a:r>
            <a:r>
              <a:rPr lang="en-US" sz="3483" dirty="0">
                <a:solidFill>
                  <a:srgbClr val="3D6473"/>
                </a:solidFill>
                <a:latin typeface="Poppins Medium"/>
              </a:rPr>
              <a:t> </a:t>
            </a:r>
            <a:r>
              <a:rPr lang="en-US" sz="3483" dirty="0" err="1">
                <a:solidFill>
                  <a:srgbClr val="3D6473"/>
                </a:solidFill>
                <a:latin typeface="Poppins Medium"/>
              </a:rPr>
              <a:t>maka</a:t>
            </a:r>
            <a:r>
              <a:rPr lang="en-US" sz="3483" dirty="0">
                <a:solidFill>
                  <a:srgbClr val="3D6473"/>
                </a:solidFill>
                <a:latin typeface="Poppins Medium"/>
              </a:rPr>
              <a:t> </a:t>
            </a:r>
            <a:r>
              <a:rPr lang="en-US" sz="3483" dirty="0" err="1">
                <a:solidFill>
                  <a:srgbClr val="3D6473"/>
                </a:solidFill>
                <a:latin typeface="Poppins Medium"/>
              </a:rPr>
              <a:t>kesehatan</a:t>
            </a:r>
            <a:r>
              <a:rPr lang="en-US" sz="3483" dirty="0">
                <a:solidFill>
                  <a:srgbClr val="3D6473"/>
                </a:solidFill>
                <a:latin typeface="Poppins Medium"/>
              </a:rPr>
              <a:t> mental </a:t>
            </a:r>
            <a:r>
              <a:rPr lang="en-US" sz="3483" dirty="0" err="1">
                <a:solidFill>
                  <a:srgbClr val="3D6473"/>
                </a:solidFill>
                <a:latin typeface="Poppins Medium"/>
              </a:rPr>
              <a:t>akan</a:t>
            </a:r>
            <a:r>
              <a:rPr lang="en-US" sz="3483" dirty="0">
                <a:solidFill>
                  <a:srgbClr val="3D6473"/>
                </a:solidFill>
                <a:latin typeface="Poppins Medium"/>
              </a:rPr>
              <a:t> </a:t>
            </a:r>
            <a:r>
              <a:rPr lang="en-US" sz="3483" dirty="0" err="1">
                <a:solidFill>
                  <a:srgbClr val="3D6473"/>
                </a:solidFill>
                <a:latin typeface="Poppins Medium"/>
              </a:rPr>
              <a:t>terjaga</a:t>
            </a:r>
            <a:r>
              <a:rPr lang="en-US" sz="3483" dirty="0">
                <a:solidFill>
                  <a:srgbClr val="3D6473"/>
                </a:solidFill>
                <a:latin typeface="Poppins Medium"/>
              </a:rPr>
              <a:t> </a:t>
            </a:r>
            <a:r>
              <a:rPr lang="en-US" sz="3483" dirty="0" err="1">
                <a:solidFill>
                  <a:srgbClr val="3D6473"/>
                </a:solidFill>
                <a:latin typeface="Poppins Medium"/>
              </a:rPr>
              <a:t>dengan</a:t>
            </a:r>
            <a:r>
              <a:rPr lang="en-US" sz="3483" dirty="0">
                <a:solidFill>
                  <a:srgbClr val="3D6473"/>
                </a:solidFill>
                <a:latin typeface="Poppins Medium"/>
              </a:rPr>
              <a:t> </a:t>
            </a:r>
            <a:r>
              <a:rPr lang="en-US" sz="3483" dirty="0" err="1">
                <a:solidFill>
                  <a:srgbClr val="3D6473"/>
                </a:solidFill>
                <a:latin typeface="Poppins Medium"/>
              </a:rPr>
              <a:t>baik</a:t>
            </a:r>
            <a:r>
              <a:rPr lang="en-US" sz="3483" dirty="0">
                <a:solidFill>
                  <a:srgbClr val="3D6473"/>
                </a:solidFill>
                <a:latin typeface="Poppins Medium"/>
              </a:rPr>
              <a:t>, </a:t>
            </a:r>
            <a:r>
              <a:rPr lang="en-US" sz="3483" dirty="0" err="1">
                <a:solidFill>
                  <a:srgbClr val="3D6473"/>
                </a:solidFill>
                <a:latin typeface="Poppins Medium"/>
              </a:rPr>
              <a:t>tetapi</a:t>
            </a:r>
            <a:r>
              <a:rPr lang="en-US" sz="3483" dirty="0">
                <a:solidFill>
                  <a:srgbClr val="3D6473"/>
                </a:solidFill>
                <a:latin typeface="Poppins Medium"/>
              </a:rPr>
              <a:t> </a:t>
            </a:r>
            <a:r>
              <a:rPr lang="en-US" sz="3483" dirty="0" err="1">
                <a:solidFill>
                  <a:srgbClr val="3D6473"/>
                </a:solidFill>
                <a:latin typeface="Poppins Medium"/>
              </a:rPr>
              <a:t>jika</a:t>
            </a:r>
            <a:r>
              <a:rPr lang="en-US" sz="3483" dirty="0">
                <a:solidFill>
                  <a:srgbClr val="3D6473"/>
                </a:solidFill>
                <a:latin typeface="Poppins Medium"/>
              </a:rPr>
              <a:t> </a:t>
            </a:r>
            <a:r>
              <a:rPr lang="en-US" sz="3483" dirty="0" err="1">
                <a:solidFill>
                  <a:srgbClr val="3D6473"/>
                </a:solidFill>
                <a:latin typeface="Poppins Medium"/>
              </a:rPr>
              <a:t>peristiwa</a:t>
            </a:r>
            <a:r>
              <a:rPr lang="en-US" sz="3483" dirty="0">
                <a:solidFill>
                  <a:srgbClr val="3D6473"/>
                </a:solidFill>
                <a:latin typeface="Poppins Medium"/>
              </a:rPr>
              <a:t> </a:t>
            </a:r>
            <a:r>
              <a:rPr lang="en-US" sz="3483" dirty="0" err="1">
                <a:solidFill>
                  <a:srgbClr val="3D6473"/>
                </a:solidFill>
                <a:latin typeface="Poppins Medium"/>
              </a:rPr>
              <a:t>itu</a:t>
            </a:r>
            <a:r>
              <a:rPr lang="en-US" sz="3483" dirty="0">
                <a:solidFill>
                  <a:srgbClr val="3D6473"/>
                </a:solidFill>
                <a:latin typeface="Poppins Medium"/>
              </a:rPr>
              <a:t> </a:t>
            </a:r>
            <a:r>
              <a:rPr lang="en-US" sz="3483" dirty="0" err="1">
                <a:solidFill>
                  <a:srgbClr val="3D6473"/>
                </a:solidFill>
                <a:latin typeface="Poppins Medium"/>
              </a:rPr>
              <a:t>tidak</a:t>
            </a:r>
            <a:r>
              <a:rPr lang="en-US" sz="3483" dirty="0">
                <a:solidFill>
                  <a:srgbClr val="3D6473"/>
                </a:solidFill>
                <a:latin typeface="Poppins Medium"/>
              </a:rPr>
              <a:t> </a:t>
            </a:r>
            <a:r>
              <a:rPr lang="en-US" sz="3483" dirty="0" err="1">
                <a:solidFill>
                  <a:srgbClr val="3D6473"/>
                </a:solidFill>
                <a:latin typeface="Poppins Medium"/>
              </a:rPr>
              <a:t>menyenangkan</a:t>
            </a:r>
            <a:r>
              <a:rPr lang="en-US" sz="3483" dirty="0">
                <a:solidFill>
                  <a:srgbClr val="3D6473"/>
                </a:solidFill>
                <a:latin typeface="Poppins Medium"/>
              </a:rPr>
              <a:t> </a:t>
            </a:r>
            <a:r>
              <a:rPr lang="en-US" sz="3483" dirty="0" err="1">
                <a:solidFill>
                  <a:srgbClr val="3D6473"/>
                </a:solidFill>
                <a:latin typeface="Poppins Medium"/>
              </a:rPr>
              <a:t>bahkan</a:t>
            </a:r>
            <a:r>
              <a:rPr lang="en-US" sz="3483" dirty="0">
                <a:solidFill>
                  <a:srgbClr val="3D6473"/>
                </a:solidFill>
                <a:latin typeface="Poppins Medium"/>
              </a:rPr>
              <a:t> </a:t>
            </a:r>
            <a:r>
              <a:rPr lang="en-US" sz="3483" dirty="0" err="1">
                <a:solidFill>
                  <a:srgbClr val="3D6473"/>
                </a:solidFill>
                <a:latin typeface="Poppins Medium"/>
              </a:rPr>
              <a:t>sampai</a:t>
            </a:r>
            <a:r>
              <a:rPr lang="en-US" sz="3483" dirty="0">
                <a:solidFill>
                  <a:srgbClr val="3D6473"/>
                </a:solidFill>
                <a:latin typeface="Poppins Medium"/>
              </a:rPr>
              <a:t> </a:t>
            </a:r>
            <a:r>
              <a:rPr lang="en-US" sz="3483" dirty="0" err="1">
                <a:solidFill>
                  <a:srgbClr val="3D6473"/>
                </a:solidFill>
                <a:latin typeface="Poppins Medium"/>
              </a:rPr>
              <a:t>memunculkan</a:t>
            </a:r>
            <a:r>
              <a:rPr lang="en-US" sz="3483" dirty="0">
                <a:solidFill>
                  <a:srgbClr val="3D6473"/>
                </a:solidFill>
                <a:latin typeface="Poppins Medium"/>
              </a:rPr>
              <a:t> trauma </a:t>
            </a:r>
            <a:r>
              <a:rPr lang="en-US" sz="3483" dirty="0" err="1">
                <a:solidFill>
                  <a:srgbClr val="3D6473"/>
                </a:solidFill>
                <a:latin typeface="Poppins Medium"/>
              </a:rPr>
              <a:t>maka</a:t>
            </a:r>
            <a:r>
              <a:rPr lang="en-US" sz="3483" dirty="0">
                <a:solidFill>
                  <a:srgbClr val="3D6473"/>
                </a:solidFill>
                <a:latin typeface="Poppins Medium"/>
              </a:rPr>
              <a:t> </a:t>
            </a:r>
            <a:r>
              <a:rPr lang="en-US" sz="3483" dirty="0" err="1">
                <a:solidFill>
                  <a:srgbClr val="3D6473"/>
                </a:solidFill>
                <a:latin typeface="Poppins Medium"/>
              </a:rPr>
              <a:t>kesehatan</a:t>
            </a:r>
            <a:r>
              <a:rPr lang="en-US" sz="3483" dirty="0">
                <a:solidFill>
                  <a:srgbClr val="3D6473"/>
                </a:solidFill>
                <a:latin typeface="Poppins Medium"/>
              </a:rPr>
              <a:t> mental </a:t>
            </a:r>
            <a:r>
              <a:rPr lang="en-US" sz="3483" dirty="0" err="1">
                <a:solidFill>
                  <a:srgbClr val="3D6473"/>
                </a:solidFill>
                <a:latin typeface="Poppins Medium"/>
              </a:rPr>
              <a:t>akan</a:t>
            </a:r>
            <a:r>
              <a:rPr lang="en-US" sz="3483" dirty="0">
                <a:solidFill>
                  <a:srgbClr val="3D6473"/>
                </a:solidFill>
                <a:latin typeface="Poppins Medium"/>
              </a:rPr>
              <a:t> </a:t>
            </a:r>
            <a:r>
              <a:rPr lang="en-US" sz="3483" dirty="0" err="1">
                <a:solidFill>
                  <a:srgbClr val="3D6473"/>
                </a:solidFill>
                <a:latin typeface="Poppins Medium"/>
              </a:rPr>
              <a:t>terganggu</a:t>
            </a:r>
            <a:r>
              <a:rPr lang="en-US" sz="3483" dirty="0">
                <a:solidFill>
                  <a:srgbClr val="3D6473"/>
                </a:solidFill>
                <a:latin typeface="Poppins Medium"/>
              </a:rPr>
              <a:t>.</a:t>
            </a:r>
          </a:p>
        </p:txBody>
      </p:sp>
      <p:sp>
        <p:nvSpPr>
          <p:cNvPr id="17" name="TextBox 17"/>
          <p:cNvSpPr txBox="1"/>
          <p:nvPr/>
        </p:nvSpPr>
        <p:spPr>
          <a:xfrm>
            <a:off x="2962164" y="1054244"/>
            <a:ext cx="2505678" cy="565038"/>
          </a:xfrm>
          <a:prstGeom prst="rect">
            <a:avLst/>
          </a:prstGeom>
        </p:spPr>
        <p:txBody>
          <a:bodyPr lIns="0" tIns="0" rIns="0" bIns="0" rtlCol="0" anchor="t">
            <a:spAutoFit/>
          </a:bodyPr>
          <a:lstStyle/>
          <a:p>
            <a:pPr>
              <a:lnSpc>
                <a:spcPts val="4399"/>
              </a:lnSpc>
            </a:pPr>
            <a:r>
              <a:rPr lang="en-US" sz="3999" b="1" dirty="0">
                <a:solidFill>
                  <a:srgbClr val="F3F3F3"/>
                </a:solidFill>
                <a:latin typeface="Poppins Medium" panose="00000600000000000000" pitchFamily="2" charset="0"/>
                <a:cs typeface="Poppins Medium" panose="00000600000000000000" pitchFamily="2" charset="0"/>
              </a:rPr>
              <a:t>DEFINISI</a:t>
            </a:r>
          </a:p>
        </p:txBody>
      </p:sp>
      <p:pic>
        <p:nvPicPr>
          <p:cNvPr id="20" name="Picture 10">
            <a:hlinkClick r:id="" action="ppaction://hlinkshowjump?jump=previousslide"/>
            <a:extLst>
              <a:ext uri="{FF2B5EF4-FFF2-40B4-BE49-F238E27FC236}">
                <a16:creationId xmlns:a16="http://schemas.microsoft.com/office/drawing/2014/main" id="{3F4D8297-AC5F-DF4A-EC11-54FBDDB34A2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flipH="1">
            <a:off x="706039" y="8150937"/>
            <a:ext cx="1397485" cy="1397485"/>
          </a:xfrm>
          <a:prstGeom prst="rect">
            <a:avLst/>
          </a:prstGeom>
        </p:spPr>
      </p:pic>
      <p:pic>
        <p:nvPicPr>
          <p:cNvPr id="21" name="Picture 18">
            <a:hlinkClick r:id="" action="ppaction://hlinkshowjump?jump=nextslide"/>
            <a:extLst>
              <a:ext uri="{FF2B5EF4-FFF2-40B4-BE49-F238E27FC236}">
                <a16:creationId xmlns:a16="http://schemas.microsoft.com/office/drawing/2014/main" id="{A70AED61-8291-BF62-AFCE-C2CDF246BE8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280915" y="8150937"/>
            <a:ext cx="1397485" cy="1397485"/>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a:extLst>
              <a:ext uri="{FF2B5EF4-FFF2-40B4-BE49-F238E27FC236}">
                <a16:creationId xmlns:a16="http://schemas.microsoft.com/office/drawing/2014/main" id="{65B55FCF-8773-1B11-EFF0-BCC06B935B79}"/>
              </a:ext>
            </a:extLst>
          </p:cNvPr>
          <p:cNvGrpSpPr/>
          <p:nvPr/>
        </p:nvGrpSpPr>
        <p:grpSpPr>
          <a:xfrm>
            <a:off x="0" y="0"/>
            <a:ext cx="18288000" cy="10287000"/>
            <a:chOff x="0" y="0"/>
            <a:chExt cx="4426901" cy="2257332"/>
          </a:xfrm>
        </p:grpSpPr>
        <p:sp>
          <p:nvSpPr>
            <p:cNvPr id="16" name="Freeform 3">
              <a:extLst>
                <a:ext uri="{FF2B5EF4-FFF2-40B4-BE49-F238E27FC236}">
                  <a16:creationId xmlns:a16="http://schemas.microsoft.com/office/drawing/2014/main" id="{41B9C2AD-4686-8520-E0BA-CBE8310F9045}"/>
                </a:ext>
              </a:extLst>
            </p:cNvPr>
            <p:cNvSpPr/>
            <p:nvPr/>
          </p:nvSpPr>
          <p:spPr>
            <a:xfrm>
              <a:off x="92710" y="106680"/>
              <a:ext cx="4322761" cy="2137953"/>
            </a:xfrm>
            <a:custGeom>
              <a:avLst/>
              <a:gdLst/>
              <a:ahLst/>
              <a:cxnLst/>
              <a:rect l="l" t="t" r="r" b="b"/>
              <a:pathLst>
                <a:path w="4322761" h="2137953">
                  <a:moveTo>
                    <a:pt x="4296091" y="1948722"/>
                  </a:moveTo>
                  <a:cubicBezTo>
                    <a:pt x="4296091" y="2036353"/>
                    <a:pt x="4219891" y="2107472"/>
                    <a:pt x="4138611" y="2107472"/>
                  </a:cubicBezTo>
                  <a:lnTo>
                    <a:pt x="66040" y="2107472"/>
                  </a:lnTo>
                  <a:cubicBezTo>
                    <a:pt x="43180" y="2107472"/>
                    <a:pt x="20320" y="2102393"/>
                    <a:pt x="0" y="2093503"/>
                  </a:cubicBezTo>
                  <a:cubicBezTo>
                    <a:pt x="26670" y="2121443"/>
                    <a:pt x="63500" y="2137953"/>
                    <a:pt x="121679" y="2137953"/>
                  </a:cubicBezTo>
                  <a:lnTo>
                    <a:pt x="4176711" y="2137953"/>
                  </a:lnTo>
                  <a:cubicBezTo>
                    <a:pt x="4256721" y="2137953"/>
                    <a:pt x="4322761" y="2071912"/>
                    <a:pt x="4322761" y="1991903"/>
                  </a:cubicBezTo>
                  <a:lnTo>
                    <a:pt x="4322761" y="95250"/>
                  </a:lnTo>
                  <a:cubicBezTo>
                    <a:pt x="4322761" y="58420"/>
                    <a:pt x="4308791" y="25400"/>
                    <a:pt x="4287201" y="0"/>
                  </a:cubicBezTo>
                  <a:cubicBezTo>
                    <a:pt x="4293551" y="16510"/>
                    <a:pt x="4296091" y="34290"/>
                    <a:pt x="4296091" y="52070"/>
                  </a:cubicBezTo>
                  <a:lnTo>
                    <a:pt x="4296091" y="1948722"/>
                  </a:lnTo>
                  <a:lnTo>
                    <a:pt x="4296091" y="1948722"/>
                  </a:lnTo>
                  <a:close/>
                </a:path>
              </a:pathLst>
            </a:custGeom>
            <a:solidFill>
              <a:srgbClr val="F3F3F3"/>
            </a:solidFill>
          </p:spPr>
        </p:sp>
        <p:sp>
          <p:nvSpPr>
            <p:cNvPr id="19" name="Freeform 4">
              <a:extLst>
                <a:ext uri="{FF2B5EF4-FFF2-40B4-BE49-F238E27FC236}">
                  <a16:creationId xmlns:a16="http://schemas.microsoft.com/office/drawing/2014/main" id="{677BE3C6-3072-0B3D-A9F7-CA92B57455EA}"/>
                </a:ext>
              </a:extLst>
            </p:cNvPr>
            <p:cNvSpPr/>
            <p:nvPr/>
          </p:nvSpPr>
          <p:spPr>
            <a:xfrm>
              <a:off x="12700" y="12700"/>
              <a:ext cx="4362131" cy="2188752"/>
            </a:xfrm>
            <a:custGeom>
              <a:avLst/>
              <a:gdLst/>
              <a:ahLst/>
              <a:cxnLst/>
              <a:rect l="l" t="t" r="r" b="b"/>
              <a:pathLst>
                <a:path w="4362131" h="2188752">
                  <a:moveTo>
                    <a:pt x="146050" y="2188752"/>
                  </a:moveTo>
                  <a:lnTo>
                    <a:pt x="4216081" y="2188752"/>
                  </a:lnTo>
                  <a:cubicBezTo>
                    <a:pt x="4296091" y="2188752"/>
                    <a:pt x="4362131" y="2122712"/>
                    <a:pt x="4362131" y="2042702"/>
                  </a:cubicBezTo>
                  <a:lnTo>
                    <a:pt x="4362131" y="146050"/>
                  </a:lnTo>
                  <a:cubicBezTo>
                    <a:pt x="4362131" y="66040"/>
                    <a:pt x="4296091" y="0"/>
                    <a:pt x="4216081" y="0"/>
                  </a:cubicBezTo>
                  <a:lnTo>
                    <a:pt x="146050" y="0"/>
                  </a:lnTo>
                  <a:cubicBezTo>
                    <a:pt x="66040" y="0"/>
                    <a:pt x="0" y="66040"/>
                    <a:pt x="0" y="146050"/>
                  </a:cubicBezTo>
                  <a:lnTo>
                    <a:pt x="0" y="2042702"/>
                  </a:lnTo>
                  <a:cubicBezTo>
                    <a:pt x="0" y="2123982"/>
                    <a:pt x="66040" y="2188752"/>
                    <a:pt x="146050" y="2188752"/>
                  </a:cubicBezTo>
                  <a:close/>
                </a:path>
              </a:pathLst>
            </a:custGeom>
            <a:solidFill>
              <a:srgbClr val="D5DFE5"/>
            </a:solidFill>
          </p:spPr>
        </p:sp>
        <p:sp>
          <p:nvSpPr>
            <p:cNvPr id="20" name="Freeform 5">
              <a:extLst>
                <a:ext uri="{FF2B5EF4-FFF2-40B4-BE49-F238E27FC236}">
                  <a16:creationId xmlns:a16="http://schemas.microsoft.com/office/drawing/2014/main" id="{B056BFED-037E-0024-1D91-707F62C17307}"/>
                </a:ext>
              </a:extLst>
            </p:cNvPr>
            <p:cNvSpPr/>
            <p:nvPr/>
          </p:nvSpPr>
          <p:spPr>
            <a:xfrm>
              <a:off x="0" y="0"/>
              <a:ext cx="4426901" cy="2257333"/>
            </a:xfrm>
            <a:custGeom>
              <a:avLst/>
              <a:gdLst/>
              <a:ahLst/>
              <a:cxnLst/>
              <a:rect l="l" t="t" r="r" b="b"/>
              <a:pathLst>
                <a:path w="4426901" h="2257333">
                  <a:moveTo>
                    <a:pt x="4363401" y="74930"/>
                  </a:moveTo>
                  <a:cubicBezTo>
                    <a:pt x="4335461" y="30480"/>
                    <a:pt x="4285931" y="0"/>
                    <a:pt x="4228781" y="0"/>
                  </a:cubicBezTo>
                  <a:lnTo>
                    <a:pt x="158750" y="0"/>
                  </a:lnTo>
                  <a:cubicBezTo>
                    <a:pt x="71120" y="0"/>
                    <a:pt x="0" y="71120"/>
                    <a:pt x="0" y="158750"/>
                  </a:cubicBezTo>
                  <a:lnTo>
                    <a:pt x="0" y="2055402"/>
                  </a:lnTo>
                  <a:cubicBezTo>
                    <a:pt x="0" y="2107473"/>
                    <a:pt x="25400" y="2153192"/>
                    <a:pt x="63500" y="2182402"/>
                  </a:cubicBezTo>
                  <a:cubicBezTo>
                    <a:pt x="91440" y="2226852"/>
                    <a:pt x="140970" y="2257333"/>
                    <a:pt x="218396" y="2257333"/>
                  </a:cubicBezTo>
                  <a:lnTo>
                    <a:pt x="4268151" y="2257333"/>
                  </a:lnTo>
                  <a:cubicBezTo>
                    <a:pt x="4355781" y="2257333"/>
                    <a:pt x="4426901" y="2186212"/>
                    <a:pt x="4426901" y="2098583"/>
                  </a:cubicBezTo>
                  <a:lnTo>
                    <a:pt x="4426901" y="201930"/>
                  </a:lnTo>
                  <a:cubicBezTo>
                    <a:pt x="4426901" y="149860"/>
                    <a:pt x="4401501" y="104140"/>
                    <a:pt x="4363401" y="74930"/>
                  </a:cubicBezTo>
                  <a:close/>
                  <a:moveTo>
                    <a:pt x="12700" y="2055402"/>
                  </a:moveTo>
                  <a:lnTo>
                    <a:pt x="12700" y="158750"/>
                  </a:lnTo>
                  <a:cubicBezTo>
                    <a:pt x="12700" y="78740"/>
                    <a:pt x="78740" y="12700"/>
                    <a:pt x="158750" y="12700"/>
                  </a:cubicBezTo>
                  <a:lnTo>
                    <a:pt x="4228781" y="12700"/>
                  </a:lnTo>
                  <a:cubicBezTo>
                    <a:pt x="4308791" y="12700"/>
                    <a:pt x="4374831" y="78740"/>
                    <a:pt x="4374831" y="158750"/>
                  </a:cubicBezTo>
                  <a:lnTo>
                    <a:pt x="4374831" y="2055402"/>
                  </a:lnTo>
                  <a:cubicBezTo>
                    <a:pt x="4374831" y="2135412"/>
                    <a:pt x="4308791" y="2201452"/>
                    <a:pt x="4228781" y="2201452"/>
                  </a:cubicBezTo>
                  <a:lnTo>
                    <a:pt x="158750" y="2201452"/>
                  </a:lnTo>
                  <a:cubicBezTo>
                    <a:pt x="78740" y="2201452"/>
                    <a:pt x="12700" y="2136682"/>
                    <a:pt x="12700" y="2055402"/>
                  </a:cubicBezTo>
                  <a:close/>
                  <a:moveTo>
                    <a:pt x="4415471" y="2098582"/>
                  </a:moveTo>
                  <a:cubicBezTo>
                    <a:pt x="4415471" y="2178592"/>
                    <a:pt x="4348161" y="2244632"/>
                    <a:pt x="4268151" y="2244632"/>
                  </a:cubicBezTo>
                  <a:lnTo>
                    <a:pt x="218396" y="2244632"/>
                  </a:lnTo>
                  <a:cubicBezTo>
                    <a:pt x="157480" y="2244632"/>
                    <a:pt x="120650" y="2228122"/>
                    <a:pt x="93980" y="2200182"/>
                  </a:cubicBezTo>
                  <a:cubicBezTo>
                    <a:pt x="114300" y="2209072"/>
                    <a:pt x="135890" y="2214152"/>
                    <a:pt x="160020" y="2214152"/>
                  </a:cubicBezTo>
                  <a:lnTo>
                    <a:pt x="4230051" y="2214152"/>
                  </a:lnTo>
                  <a:cubicBezTo>
                    <a:pt x="4317681" y="2214152"/>
                    <a:pt x="4388801" y="2143032"/>
                    <a:pt x="4388801" y="2055402"/>
                  </a:cubicBezTo>
                  <a:lnTo>
                    <a:pt x="4388801" y="158750"/>
                  </a:lnTo>
                  <a:cubicBezTo>
                    <a:pt x="4388801" y="140970"/>
                    <a:pt x="4384991" y="123190"/>
                    <a:pt x="4379911" y="106680"/>
                  </a:cubicBezTo>
                  <a:cubicBezTo>
                    <a:pt x="4401501" y="132080"/>
                    <a:pt x="4415471" y="165100"/>
                    <a:pt x="4415471" y="201930"/>
                  </a:cubicBezTo>
                  <a:lnTo>
                    <a:pt x="4415471" y="2098582"/>
                  </a:lnTo>
                  <a:cubicBezTo>
                    <a:pt x="4415471" y="2098582"/>
                    <a:pt x="4415471" y="2098582"/>
                    <a:pt x="4415471" y="2098582"/>
                  </a:cubicBezTo>
                  <a:close/>
                </a:path>
              </a:pathLst>
            </a:custGeom>
            <a:solidFill>
              <a:srgbClr val="F3F0EB"/>
            </a:solidFill>
          </p:spPr>
        </p:sp>
      </p:grpSp>
      <p:sp>
        <p:nvSpPr>
          <p:cNvPr id="17" name="TextBox 17"/>
          <p:cNvSpPr txBox="1"/>
          <p:nvPr/>
        </p:nvSpPr>
        <p:spPr>
          <a:xfrm>
            <a:off x="1866544" y="3408505"/>
            <a:ext cx="16038462" cy="2681375"/>
          </a:xfrm>
          <a:prstGeom prst="rect">
            <a:avLst/>
          </a:prstGeom>
        </p:spPr>
        <p:txBody>
          <a:bodyPr wrap="square" lIns="0" tIns="0" rIns="0" bIns="0" rtlCol="0" anchor="t">
            <a:spAutoFit/>
          </a:bodyPr>
          <a:lstStyle/>
          <a:p>
            <a:pPr marL="457200" indent="-457200">
              <a:lnSpc>
                <a:spcPts val="3514"/>
              </a:lnSpc>
              <a:buFont typeface="Arial" panose="020B0604020202020204" pitchFamily="34" charset="0"/>
              <a:buChar char="•"/>
            </a:pPr>
            <a:r>
              <a:rPr lang="en-US" sz="2800" dirty="0" err="1">
                <a:solidFill>
                  <a:schemeClr val="tx2"/>
                </a:solidFill>
                <a:latin typeface="Poppins Medium" panose="00000600000000000000" pitchFamily="2" charset="0"/>
                <a:cs typeface="Poppins Medium" panose="00000600000000000000" pitchFamily="2" charset="0"/>
              </a:rPr>
              <a:t>Ilustrasi</a:t>
            </a:r>
            <a:r>
              <a:rPr lang="en-US" sz="2800" dirty="0">
                <a:solidFill>
                  <a:schemeClr val="tx2"/>
                </a:solidFill>
                <a:latin typeface="Poppins Medium" panose="00000600000000000000" pitchFamily="2" charset="0"/>
                <a:cs typeface="Poppins Medium" panose="00000600000000000000" pitchFamily="2" charset="0"/>
              </a:rPr>
              <a:t>	: </a:t>
            </a:r>
            <a:r>
              <a:rPr lang="en-US" sz="2800" dirty="0">
                <a:solidFill>
                  <a:schemeClr val="tx2"/>
                </a:solidFill>
                <a:latin typeface="Poppins Medium" panose="00000600000000000000" pitchFamily="2" charset="0"/>
                <a:cs typeface="Poppins Medium" panose="00000600000000000000" pitchFamily="2" charset="0"/>
                <a:hlinkClick r:id="rId4">
                  <a:extLst>
                    <a:ext uri="{A12FA001-AC4F-418D-AE19-62706E023703}">
                      <ahyp:hlinkClr xmlns:ahyp="http://schemas.microsoft.com/office/drawing/2018/hyperlinkcolor" val="tx"/>
                    </a:ext>
                  </a:extLst>
                </a:hlinkClick>
              </a:rPr>
              <a:t>https://www.google.com/</a:t>
            </a:r>
            <a:endParaRPr lang="en-US" sz="2800" dirty="0">
              <a:solidFill>
                <a:schemeClr val="tx2"/>
              </a:solidFill>
              <a:latin typeface="Poppins Medium" panose="00000600000000000000" pitchFamily="2" charset="0"/>
              <a:cs typeface="Poppins Medium" panose="00000600000000000000" pitchFamily="2" charset="0"/>
            </a:endParaRPr>
          </a:p>
          <a:p>
            <a:pPr>
              <a:lnSpc>
                <a:spcPts val="3514"/>
              </a:lnSpc>
            </a:pPr>
            <a:r>
              <a:rPr lang="en-US" sz="2800" dirty="0">
                <a:solidFill>
                  <a:schemeClr val="tx2"/>
                </a:solidFill>
                <a:latin typeface="Poppins Medium" panose="00000600000000000000" pitchFamily="2" charset="0"/>
                <a:cs typeface="Poppins Medium" panose="00000600000000000000" pitchFamily="2" charset="0"/>
              </a:rPr>
              <a:t>			  </a:t>
            </a:r>
            <a:r>
              <a:rPr lang="en-US" sz="2800" dirty="0">
                <a:solidFill>
                  <a:schemeClr val="tx2"/>
                </a:solidFill>
                <a:latin typeface="Poppins Medium" panose="00000600000000000000" pitchFamily="2" charset="0"/>
                <a:cs typeface="Poppins Medium" panose="00000600000000000000" pitchFamily="2" charset="0"/>
                <a:hlinkClick r:id="rId5">
                  <a:extLst>
                    <a:ext uri="{A12FA001-AC4F-418D-AE19-62706E023703}">
                      <ahyp:hlinkClr xmlns:ahyp="http://schemas.microsoft.com/office/drawing/2018/hyperlinkcolor" val="tx"/>
                    </a:ext>
                  </a:extLst>
                </a:hlinkClick>
              </a:rPr>
              <a:t>https://www.canva.com/</a:t>
            </a:r>
            <a:endParaRPr lang="en-US" sz="2800" dirty="0">
              <a:solidFill>
                <a:schemeClr val="tx2"/>
              </a:solidFill>
              <a:latin typeface="Poppins Medium" panose="00000600000000000000" pitchFamily="2" charset="0"/>
              <a:cs typeface="Poppins Medium" panose="00000600000000000000" pitchFamily="2" charset="0"/>
            </a:endParaRPr>
          </a:p>
          <a:p>
            <a:pPr marL="457200" indent="-457200">
              <a:lnSpc>
                <a:spcPts val="3514"/>
              </a:lnSpc>
              <a:buFont typeface="Arial" panose="020B0604020202020204" pitchFamily="34" charset="0"/>
              <a:buChar char="•"/>
            </a:pPr>
            <a:r>
              <a:rPr lang="en-US" sz="2800" dirty="0">
                <a:solidFill>
                  <a:schemeClr val="tx2"/>
                </a:solidFill>
                <a:latin typeface="Poppins Medium" panose="00000600000000000000" pitchFamily="2" charset="0"/>
                <a:cs typeface="Poppins Medium" panose="00000600000000000000" pitchFamily="2" charset="0"/>
              </a:rPr>
              <a:t>Video		: </a:t>
            </a:r>
            <a:r>
              <a:rPr lang="en-US" sz="2800" dirty="0">
                <a:solidFill>
                  <a:schemeClr val="tx2"/>
                </a:solidFill>
                <a:latin typeface="Poppins Medium" panose="00000600000000000000" pitchFamily="2" charset="0"/>
                <a:cs typeface="Poppins Medium" panose="00000600000000000000" pitchFamily="2" charset="0"/>
                <a:hlinkClick r:id="rId6">
                  <a:extLst>
                    <a:ext uri="{A12FA001-AC4F-418D-AE19-62706E023703}">
                      <ahyp:hlinkClr xmlns:ahyp="http://schemas.microsoft.com/office/drawing/2018/hyperlinkcolor" val="tx"/>
                    </a:ext>
                  </a:extLst>
                </a:hlinkClick>
              </a:rPr>
              <a:t>https://www.youtube.com/watch?v=LeFkkFCFbmE&amp;t=3676s</a:t>
            </a:r>
            <a:endParaRPr lang="en-US" sz="2800" dirty="0">
              <a:solidFill>
                <a:schemeClr val="tx2"/>
              </a:solidFill>
              <a:latin typeface="Poppins Medium" panose="00000600000000000000" pitchFamily="2" charset="0"/>
              <a:cs typeface="Poppins Medium" panose="00000600000000000000" pitchFamily="2" charset="0"/>
            </a:endParaRPr>
          </a:p>
          <a:p>
            <a:pPr marL="457200" indent="-457200">
              <a:lnSpc>
                <a:spcPts val="3514"/>
              </a:lnSpc>
              <a:buFont typeface="Arial" panose="020B0604020202020204" pitchFamily="34" charset="0"/>
              <a:buChar char="•"/>
            </a:pPr>
            <a:r>
              <a:rPr lang="en-US" sz="2800" dirty="0" err="1">
                <a:solidFill>
                  <a:schemeClr val="tx2"/>
                </a:solidFill>
                <a:latin typeface="Poppins Medium" panose="00000600000000000000" pitchFamily="2" charset="0"/>
                <a:cs typeface="Poppins Medium" panose="00000600000000000000" pitchFamily="2" charset="0"/>
              </a:rPr>
              <a:t>Animasi</a:t>
            </a:r>
            <a:r>
              <a:rPr lang="en-US" sz="2800" dirty="0">
                <a:solidFill>
                  <a:schemeClr val="tx2"/>
                </a:solidFill>
                <a:latin typeface="Poppins Medium" panose="00000600000000000000" pitchFamily="2" charset="0"/>
                <a:cs typeface="Poppins Medium" panose="00000600000000000000" pitchFamily="2" charset="0"/>
              </a:rPr>
              <a:t>	: </a:t>
            </a:r>
            <a:r>
              <a:rPr lang="en-US" sz="2800" dirty="0">
                <a:solidFill>
                  <a:schemeClr val="tx2"/>
                </a:solidFill>
                <a:latin typeface="Poppins Medium" panose="00000600000000000000" pitchFamily="2" charset="0"/>
                <a:cs typeface="Poppins Medium" panose="00000600000000000000" pitchFamily="2" charset="0"/>
                <a:hlinkClick r:id="rId7">
                  <a:extLst>
                    <a:ext uri="{A12FA001-AC4F-418D-AE19-62706E023703}">
                      <ahyp:hlinkClr xmlns:ahyp="http://schemas.microsoft.com/office/drawing/2018/hyperlinkcolor" val="tx"/>
                    </a:ext>
                  </a:extLst>
                </a:hlinkClick>
              </a:rPr>
              <a:t>https://www.youtube.com/watch?v=MvSkn9svGGw</a:t>
            </a:r>
            <a:endParaRPr lang="en-US" sz="2800" dirty="0">
              <a:solidFill>
                <a:schemeClr val="tx2"/>
              </a:solidFill>
              <a:latin typeface="Poppins Medium" panose="00000600000000000000" pitchFamily="2" charset="0"/>
              <a:cs typeface="Poppins Medium" panose="00000600000000000000" pitchFamily="2" charset="0"/>
            </a:endParaRPr>
          </a:p>
          <a:p>
            <a:pPr marL="457200" indent="-457200">
              <a:lnSpc>
                <a:spcPts val="3514"/>
              </a:lnSpc>
              <a:buFont typeface="Arial" panose="020B0604020202020204" pitchFamily="34" charset="0"/>
              <a:buChar char="•"/>
            </a:pPr>
            <a:r>
              <a:rPr lang="en-US" sz="2800" dirty="0" err="1">
                <a:solidFill>
                  <a:schemeClr val="tx2"/>
                </a:solidFill>
                <a:latin typeface="Poppins Medium" panose="00000600000000000000" pitchFamily="2" charset="0"/>
                <a:cs typeface="Poppins Medium" panose="00000600000000000000" pitchFamily="2" charset="0"/>
              </a:rPr>
              <a:t>Musik</a:t>
            </a:r>
            <a:r>
              <a:rPr lang="en-US" sz="2800" dirty="0">
                <a:solidFill>
                  <a:schemeClr val="tx2"/>
                </a:solidFill>
                <a:latin typeface="Poppins Medium" panose="00000600000000000000" pitchFamily="2" charset="0"/>
                <a:cs typeface="Poppins Medium" panose="00000600000000000000" pitchFamily="2" charset="0"/>
              </a:rPr>
              <a:t>		: </a:t>
            </a:r>
            <a:r>
              <a:rPr lang="en-US" sz="2800" dirty="0">
                <a:solidFill>
                  <a:schemeClr val="tx2"/>
                </a:solidFill>
                <a:latin typeface="Poppins Medium" panose="00000600000000000000" pitchFamily="2" charset="0"/>
                <a:cs typeface="Poppins Medium" panose="00000600000000000000" pitchFamily="2" charset="0"/>
                <a:hlinkClick r:id="rId8">
                  <a:extLst>
                    <a:ext uri="{A12FA001-AC4F-418D-AE19-62706E023703}">
                      <ahyp:hlinkClr xmlns:ahyp="http://schemas.microsoft.com/office/drawing/2018/hyperlinkcolor" val="tx"/>
                    </a:ext>
                  </a:extLst>
                </a:hlinkClick>
              </a:rPr>
              <a:t>https://youtu.be/AunAZS5yYmw</a:t>
            </a:r>
            <a:endParaRPr lang="en-US" sz="2800" dirty="0">
              <a:solidFill>
                <a:schemeClr val="tx2"/>
              </a:solidFill>
              <a:latin typeface="Poppins Medium" panose="00000600000000000000" pitchFamily="2" charset="0"/>
              <a:cs typeface="Poppins Medium" panose="00000600000000000000" pitchFamily="2" charset="0"/>
            </a:endParaRPr>
          </a:p>
          <a:p>
            <a:pPr marL="457200" indent="-457200">
              <a:lnSpc>
                <a:spcPts val="3514"/>
              </a:lnSpc>
              <a:buFont typeface="Arial" panose="020B0604020202020204" pitchFamily="34" charset="0"/>
              <a:buChar char="•"/>
            </a:pPr>
            <a:r>
              <a:rPr lang="en-US" sz="2800" dirty="0">
                <a:solidFill>
                  <a:schemeClr val="tx2"/>
                </a:solidFill>
                <a:latin typeface="Poppins Medium" panose="00000600000000000000" pitchFamily="2" charset="0"/>
                <a:cs typeface="Poppins Medium" panose="00000600000000000000" pitchFamily="2" charset="0"/>
              </a:rPr>
              <a:t>Website 	: </a:t>
            </a:r>
            <a:r>
              <a:rPr lang="en-US" sz="2800" dirty="0">
                <a:solidFill>
                  <a:schemeClr val="tx2"/>
                </a:solidFill>
                <a:latin typeface="Poppins Medium" panose="00000600000000000000" pitchFamily="2" charset="0"/>
                <a:cs typeface="Poppins Medium" panose="00000600000000000000" pitchFamily="2" charset="0"/>
                <a:hlinkClick r:id="rId9">
                  <a:extLst>
                    <a:ext uri="{A12FA001-AC4F-418D-AE19-62706E023703}">
                      <ahyp:hlinkClr xmlns:ahyp="http://schemas.microsoft.com/office/drawing/2018/hyperlinkcolor" val="tx"/>
                    </a:ext>
                  </a:extLst>
                </a:hlinkClick>
              </a:rPr>
              <a:t>https://promkes.kemkes.go.id/pengertian-kesehatan-mental</a:t>
            </a:r>
            <a:endParaRPr lang="en-US" sz="2800" dirty="0">
              <a:solidFill>
                <a:schemeClr val="tx2"/>
              </a:solidFill>
              <a:latin typeface="Poppins Medium" panose="00000600000000000000" pitchFamily="2" charset="0"/>
              <a:cs typeface="Poppins Medium" panose="00000600000000000000" pitchFamily="2" charset="0"/>
            </a:endParaRPr>
          </a:p>
        </p:txBody>
      </p:sp>
      <p:grpSp>
        <p:nvGrpSpPr>
          <p:cNvPr id="22" name="Group 6">
            <a:extLst>
              <a:ext uri="{FF2B5EF4-FFF2-40B4-BE49-F238E27FC236}">
                <a16:creationId xmlns:a16="http://schemas.microsoft.com/office/drawing/2014/main" id="{D7D9EDB5-2A69-57B0-09C9-1E8E9A00574D}"/>
              </a:ext>
            </a:extLst>
          </p:cNvPr>
          <p:cNvGrpSpPr/>
          <p:nvPr/>
        </p:nvGrpSpPr>
        <p:grpSpPr>
          <a:xfrm>
            <a:off x="1246715" y="841598"/>
            <a:ext cx="15034199" cy="913187"/>
            <a:chOff x="0" y="0"/>
            <a:chExt cx="27931634" cy="1913890"/>
          </a:xfrm>
        </p:grpSpPr>
        <p:sp>
          <p:nvSpPr>
            <p:cNvPr id="23" name="Freeform 7">
              <a:extLst>
                <a:ext uri="{FF2B5EF4-FFF2-40B4-BE49-F238E27FC236}">
                  <a16:creationId xmlns:a16="http://schemas.microsoft.com/office/drawing/2014/main" id="{164B133A-2FB8-071D-80A7-0F692469539B}"/>
                </a:ext>
              </a:extLst>
            </p:cNvPr>
            <p:cNvSpPr/>
            <p:nvPr/>
          </p:nvSpPr>
          <p:spPr>
            <a:xfrm>
              <a:off x="0" y="0"/>
              <a:ext cx="27931635" cy="1913890"/>
            </a:xfrm>
            <a:custGeom>
              <a:avLst/>
              <a:gdLst/>
              <a:ahLst/>
              <a:cxnLst/>
              <a:rect l="l" t="t" r="r" b="b"/>
              <a:pathLst>
                <a:path w="27931635" h="1913890">
                  <a:moveTo>
                    <a:pt x="27931635" y="956945"/>
                  </a:moveTo>
                  <a:lnTo>
                    <a:pt x="27931635" y="956945"/>
                  </a:lnTo>
                  <a:cubicBezTo>
                    <a:pt x="27931635" y="1485392"/>
                    <a:pt x="27503264" y="1913890"/>
                    <a:pt x="26974688" y="1913890"/>
                  </a:cubicBezTo>
                  <a:lnTo>
                    <a:pt x="956945" y="1913890"/>
                  </a:lnTo>
                  <a:cubicBezTo>
                    <a:pt x="428371" y="1913890"/>
                    <a:pt x="0" y="1485392"/>
                    <a:pt x="0" y="956945"/>
                  </a:cubicBezTo>
                  <a:lnTo>
                    <a:pt x="0" y="956945"/>
                  </a:lnTo>
                  <a:cubicBezTo>
                    <a:pt x="0" y="428371"/>
                    <a:pt x="428371" y="0"/>
                    <a:pt x="956945" y="0"/>
                  </a:cubicBezTo>
                  <a:lnTo>
                    <a:pt x="26974688" y="0"/>
                  </a:lnTo>
                  <a:cubicBezTo>
                    <a:pt x="27503137" y="0"/>
                    <a:pt x="27931635" y="428371"/>
                    <a:pt x="27931635" y="956945"/>
                  </a:cubicBezTo>
                  <a:close/>
                </a:path>
              </a:pathLst>
            </a:custGeom>
            <a:solidFill>
              <a:srgbClr val="634590"/>
            </a:solidFill>
          </p:spPr>
        </p:sp>
      </p:grpSp>
      <p:pic>
        <p:nvPicPr>
          <p:cNvPr id="24" name="Picture 8">
            <a:hlinkClick r:id="rId10" action="ppaction://hlinksldjump"/>
            <a:extLst>
              <a:ext uri="{FF2B5EF4-FFF2-40B4-BE49-F238E27FC236}">
                <a16:creationId xmlns:a16="http://schemas.microsoft.com/office/drawing/2014/main" id="{2A5681A8-546B-66B1-9079-DFBC6497DE5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6539135" y="860480"/>
            <a:ext cx="875421" cy="875421"/>
          </a:xfrm>
          <a:prstGeom prst="rect">
            <a:avLst/>
          </a:prstGeom>
        </p:spPr>
      </p:pic>
      <p:pic>
        <p:nvPicPr>
          <p:cNvPr id="25" name="Picture 9">
            <a:extLst>
              <a:ext uri="{FF2B5EF4-FFF2-40B4-BE49-F238E27FC236}">
                <a16:creationId xmlns:a16="http://schemas.microsoft.com/office/drawing/2014/main" id="{A10F1D27-24D4-6FE6-77C3-7A47017CF44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5443513" y="1008256"/>
            <a:ext cx="538384" cy="516849"/>
          </a:xfrm>
          <a:prstGeom prst="rect">
            <a:avLst/>
          </a:prstGeom>
        </p:spPr>
      </p:pic>
      <p:grpSp>
        <p:nvGrpSpPr>
          <p:cNvPr id="26" name="Group 11">
            <a:extLst>
              <a:ext uri="{FF2B5EF4-FFF2-40B4-BE49-F238E27FC236}">
                <a16:creationId xmlns:a16="http://schemas.microsoft.com/office/drawing/2014/main" id="{B28F1639-88FD-8810-B8E5-A8C29C65BDA5}"/>
              </a:ext>
            </a:extLst>
          </p:cNvPr>
          <p:cNvGrpSpPr/>
          <p:nvPr/>
        </p:nvGrpSpPr>
        <p:grpSpPr>
          <a:xfrm>
            <a:off x="1866543" y="1071885"/>
            <a:ext cx="475794" cy="452611"/>
            <a:chOff x="0" y="0"/>
            <a:chExt cx="634392" cy="603481"/>
          </a:xfrm>
        </p:grpSpPr>
        <p:sp>
          <p:nvSpPr>
            <p:cNvPr id="27" name="AutoShape 12">
              <a:extLst>
                <a:ext uri="{FF2B5EF4-FFF2-40B4-BE49-F238E27FC236}">
                  <a16:creationId xmlns:a16="http://schemas.microsoft.com/office/drawing/2014/main" id="{6B949075-F8F3-EF21-9D11-90A202E834D1}"/>
                </a:ext>
              </a:extLst>
            </p:cNvPr>
            <p:cNvSpPr/>
            <p:nvPr/>
          </p:nvSpPr>
          <p:spPr>
            <a:xfrm>
              <a:off x="0" y="0"/>
              <a:ext cx="634392" cy="0"/>
            </a:xfrm>
            <a:prstGeom prst="line">
              <a:avLst/>
            </a:prstGeom>
            <a:ln w="63500" cap="rnd">
              <a:solidFill>
                <a:srgbClr val="E9EAF6"/>
              </a:solidFill>
              <a:prstDash val="solid"/>
              <a:headEnd type="none" w="sm" len="sm"/>
              <a:tailEnd type="none" w="sm" len="sm"/>
            </a:ln>
          </p:spPr>
        </p:sp>
        <p:sp>
          <p:nvSpPr>
            <p:cNvPr id="28" name="AutoShape 13">
              <a:extLst>
                <a:ext uri="{FF2B5EF4-FFF2-40B4-BE49-F238E27FC236}">
                  <a16:creationId xmlns:a16="http://schemas.microsoft.com/office/drawing/2014/main" id="{03B165AB-D446-0379-A69E-61013FA5CB77}"/>
                </a:ext>
              </a:extLst>
            </p:cNvPr>
            <p:cNvSpPr/>
            <p:nvPr/>
          </p:nvSpPr>
          <p:spPr>
            <a:xfrm>
              <a:off x="0" y="269991"/>
              <a:ext cx="634392" cy="0"/>
            </a:xfrm>
            <a:prstGeom prst="line">
              <a:avLst/>
            </a:prstGeom>
            <a:ln w="63500" cap="rnd">
              <a:solidFill>
                <a:srgbClr val="E9EAF6"/>
              </a:solidFill>
              <a:prstDash val="solid"/>
              <a:headEnd type="none" w="sm" len="sm"/>
              <a:tailEnd type="none" w="sm" len="sm"/>
            </a:ln>
          </p:spPr>
        </p:sp>
        <p:sp>
          <p:nvSpPr>
            <p:cNvPr id="29" name="AutoShape 14">
              <a:extLst>
                <a:ext uri="{FF2B5EF4-FFF2-40B4-BE49-F238E27FC236}">
                  <a16:creationId xmlns:a16="http://schemas.microsoft.com/office/drawing/2014/main" id="{C985F518-0B48-28FD-6925-DB0A6AA44017}"/>
                </a:ext>
              </a:extLst>
            </p:cNvPr>
            <p:cNvSpPr/>
            <p:nvPr/>
          </p:nvSpPr>
          <p:spPr>
            <a:xfrm>
              <a:off x="0" y="539981"/>
              <a:ext cx="634392" cy="0"/>
            </a:xfrm>
            <a:prstGeom prst="line">
              <a:avLst/>
            </a:prstGeom>
            <a:ln w="63500" cap="rnd">
              <a:solidFill>
                <a:srgbClr val="E9EAF6"/>
              </a:solidFill>
              <a:prstDash val="solid"/>
              <a:headEnd type="none" w="sm" len="sm"/>
              <a:tailEnd type="none" w="sm" len="sm"/>
            </a:ln>
          </p:spPr>
        </p:sp>
      </p:grpSp>
      <p:sp>
        <p:nvSpPr>
          <p:cNvPr id="30" name="TextBox 17">
            <a:extLst>
              <a:ext uri="{FF2B5EF4-FFF2-40B4-BE49-F238E27FC236}">
                <a16:creationId xmlns:a16="http://schemas.microsoft.com/office/drawing/2014/main" id="{2434A84E-90AD-EC43-9F62-5054C0D33AFA}"/>
              </a:ext>
            </a:extLst>
          </p:cNvPr>
          <p:cNvSpPr txBox="1"/>
          <p:nvPr/>
        </p:nvSpPr>
        <p:spPr>
          <a:xfrm>
            <a:off x="2962164" y="1054244"/>
            <a:ext cx="7782036" cy="566758"/>
          </a:xfrm>
          <a:prstGeom prst="rect">
            <a:avLst/>
          </a:prstGeom>
        </p:spPr>
        <p:txBody>
          <a:bodyPr wrap="square" lIns="0" tIns="0" rIns="0" bIns="0" rtlCol="0" anchor="t">
            <a:spAutoFit/>
          </a:bodyPr>
          <a:lstStyle/>
          <a:p>
            <a:pPr>
              <a:lnSpc>
                <a:spcPts val="4399"/>
              </a:lnSpc>
            </a:pPr>
            <a:r>
              <a:rPr lang="en-US" sz="3999" b="1" dirty="0">
                <a:solidFill>
                  <a:srgbClr val="F3F3F3"/>
                </a:solidFill>
                <a:latin typeface="Poppins Medium" panose="00000600000000000000" pitchFamily="2" charset="0"/>
                <a:cs typeface="Poppins Medium" panose="00000600000000000000" pitchFamily="2" charset="0"/>
              </a:rPr>
              <a:t>REFERENSI &amp; KREDIT</a:t>
            </a:r>
          </a:p>
        </p:txBody>
      </p:sp>
    </p:spTree>
    <p:custDataLst>
      <p:tags r:id="rId1"/>
    </p:custDataLst>
    <p:extLst>
      <p:ext uri="{BB962C8B-B14F-4D97-AF65-F5344CB8AC3E}">
        <p14:creationId xmlns:p14="http://schemas.microsoft.com/office/powerpoint/2010/main" val="2436593612"/>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7"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802704" y="647700"/>
            <a:ext cx="875421" cy="875421"/>
          </a:xfrm>
          <a:prstGeom prst="rect">
            <a:avLst/>
          </a:prstGeom>
        </p:spPr>
      </p:pic>
      <p:pic>
        <p:nvPicPr>
          <p:cNvPr id="11" name="Picture 10">
            <a:extLst>
              <a:ext uri="{FF2B5EF4-FFF2-40B4-BE49-F238E27FC236}">
                <a16:creationId xmlns:a16="http://schemas.microsoft.com/office/drawing/2014/main" id="{EE3F85C4-4BFC-65E4-A3BF-F7EDD1040E09}"/>
              </a:ext>
            </a:extLst>
          </p:cNvPr>
          <p:cNvPicPr>
            <a:picLocks/>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1676400" y="647700"/>
            <a:ext cx="14935200" cy="9067800"/>
          </a:xfrm>
          <a:prstGeom prst="rect">
            <a:avLst/>
          </a:prstGeom>
        </p:spPr>
      </p:pic>
      <p:pic>
        <p:nvPicPr>
          <p:cNvPr id="2" name="Picture 10">
            <a:hlinkClick r:id="" action="ppaction://hlinkshowjump?jump=previousslide"/>
            <a:extLst>
              <a:ext uri="{FF2B5EF4-FFF2-40B4-BE49-F238E27FC236}">
                <a16:creationId xmlns:a16="http://schemas.microsoft.com/office/drawing/2014/main" id="{507A296F-A22D-C952-F4E2-2966C0C50F7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flipH="1">
            <a:off x="502079" y="8564067"/>
            <a:ext cx="875421" cy="875421"/>
          </a:xfrm>
          <a:prstGeom prst="rect">
            <a:avLst/>
          </a:prstGeom>
        </p:spPr>
      </p:pic>
      <p:pic>
        <p:nvPicPr>
          <p:cNvPr id="3" name="Picture 18">
            <a:hlinkClick r:id="" action="ppaction://hlinkshowjump?jump=nextslide"/>
            <a:extLst>
              <a:ext uri="{FF2B5EF4-FFF2-40B4-BE49-F238E27FC236}">
                <a16:creationId xmlns:a16="http://schemas.microsoft.com/office/drawing/2014/main" id="{5B6B2209-170B-22DD-6055-414AFA17BDF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6802704" y="8564067"/>
            <a:ext cx="875421" cy="875421"/>
          </a:xfrm>
          <a:prstGeom prst="rect">
            <a:avLst/>
          </a:prstGeom>
        </p:spPr>
      </p:pic>
    </p:spTree>
    <p:custDataLst>
      <p:tags r:id="rId1"/>
    </p:custDataLst>
    <p:extLst>
      <p:ext uri="{BB962C8B-B14F-4D97-AF65-F5344CB8AC3E}">
        <p14:creationId xmlns:p14="http://schemas.microsoft.com/office/powerpoint/2010/main" val="2667095781"/>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grpSp>
        <p:nvGrpSpPr>
          <p:cNvPr id="2" name="Group 2"/>
          <p:cNvGrpSpPr/>
          <p:nvPr/>
        </p:nvGrpSpPr>
        <p:grpSpPr>
          <a:xfrm>
            <a:off x="8866376" y="1188262"/>
            <a:ext cx="8070038" cy="8070038"/>
            <a:chOff x="0" y="0"/>
            <a:chExt cx="812800" cy="812800"/>
          </a:xfrm>
          <a:solidFill>
            <a:schemeClr val="bg1"/>
          </a:solidFill>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pFill/>
          </p:spPr>
        </p:sp>
        <p:sp>
          <p:nvSpPr>
            <p:cNvPr id="4" name="TextBox 4"/>
            <p:cNvSpPr txBox="1"/>
            <p:nvPr/>
          </p:nvSpPr>
          <p:spPr>
            <a:xfrm>
              <a:off x="76200" y="38100"/>
              <a:ext cx="660400" cy="698500"/>
            </a:xfrm>
            <a:prstGeom prst="rect">
              <a:avLst/>
            </a:prstGeom>
            <a:grpFill/>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659581" y="1468395"/>
            <a:ext cx="4483629" cy="7350211"/>
          </a:xfrm>
          <a:prstGeom prst="rect">
            <a:avLst/>
          </a:prstGeom>
        </p:spPr>
      </p:pic>
      <p:sp>
        <p:nvSpPr>
          <p:cNvPr id="6" name="TextBox 6"/>
          <p:cNvSpPr txBox="1"/>
          <p:nvPr/>
        </p:nvSpPr>
        <p:spPr>
          <a:xfrm>
            <a:off x="1028700" y="3839204"/>
            <a:ext cx="7389215" cy="2806254"/>
          </a:xfrm>
          <a:prstGeom prst="rect">
            <a:avLst/>
          </a:prstGeom>
        </p:spPr>
        <p:txBody>
          <a:bodyPr lIns="0" tIns="0" rIns="0" bIns="0" rtlCol="0" anchor="t">
            <a:spAutoFit/>
          </a:bodyPr>
          <a:lstStyle/>
          <a:p>
            <a:pPr>
              <a:lnSpc>
                <a:spcPts val="5500"/>
              </a:lnSpc>
            </a:pPr>
            <a:r>
              <a:rPr lang="en-US" sz="5000" b="1" dirty="0" err="1">
                <a:solidFill>
                  <a:schemeClr val="accent4">
                    <a:lumMod val="20000"/>
                    <a:lumOff val="80000"/>
                  </a:schemeClr>
                </a:solidFill>
                <a:latin typeface="Poppins Medium" panose="00000600000000000000" pitchFamily="2" charset="0"/>
                <a:cs typeface="Poppins Medium" panose="00000600000000000000" pitchFamily="2" charset="0"/>
              </a:rPr>
              <a:t>Apa</a:t>
            </a:r>
            <a:r>
              <a:rPr lang="en-US" sz="5000" b="1" dirty="0">
                <a:solidFill>
                  <a:schemeClr val="accent4">
                    <a:lumMod val="20000"/>
                    <a:lumOff val="80000"/>
                  </a:schemeClr>
                </a:solidFill>
                <a:latin typeface="Poppins Medium" panose="00000600000000000000" pitchFamily="2" charset="0"/>
                <a:cs typeface="Poppins Medium" panose="00000600000000000000" pitchFamily="2" charset="0"/>
              </a:rPr>
              <a:t> </a:t>
            </a:r>
            <a:r>
              <a:rPr lang="en-US" sz="5000" b="1" dirty="0" err="1">
                <a:solidFill>
                  <a:schemeClr val="accent4">
                    <a:lumMod val="20000"/>
                    <a:lumOff val="80000"/>
                  </a:schemeClr>
                </a:solidFill>
                <a:latin typeface="Poppins Medium" panose="00000600000000000000" pitchFamily="2" charset="0"/>
                <a:cs typeface="Poppins Medium" panose="00000600000000000000" pitchFamily="2" charset="0"/>
              </a:rPr>
              <a:t>Penyebab</a:t>
            </a:r>
            <a:r>
              <a:rPr lang="en-US" sz="5000" b="1" dirty="0">
                <a:solidFill>
                  <a:schemeClr val="accent4">
                    <a:lumMod val="20000"/>
                    <a:lumOff val="80000"/>
                  </a:schemeClr>
                </a:solidFill>
                <a:latin typeface="Poppins Medium" panose="00000600000000000000" pitchFamily="2" charset="0"/>
                <a:cs typeface="Poppins Medium" panose="00000600000000000000" pitchFamily="2" charset="0"/>
              </a:rPr>
              <a:t> </a:t>
            </a:r>
            <a:r>
              <a:rPr lang="en-US" sz="5000" b="1" dirty="0" err="1">
                <a:solidFill>
                  <a:schemeClr val="accent4">
                    <a:lumMod val="20000"/>
                    <a:lumOff val="80000"/>
                  </a:schemeClr>
                </a:solidFill>
                <a:latin typeface="Poppins Medium" panose="00000600000000000000" pitchFamily="2" charset="0"/>
                <a:cs typeface="Poppins Medium" panose="00000600000000000000" pitchFamily="2" charset="0"/>
              </a:rPr>
              <a:t>Gangguan</a:t>
            </a:r>
            <a:r>
              <a:rPr lang="en-US" sz="5000" b="1" dirty="0">
                <a:solidFill>
                  <a:schemeClr val="accent4">
                    <a:lumMod val="20000"/>
                    <a:lumOff val="80000"/>
                  </a:schemeClr>
                </a:solidFill>
                <a:latin typeface="Poppins Medium" panose="00000600000000000000" pitchFamily="2" charset="0"/>
                <a:cs typeface="Poppins Medium" panose="00000600000000000000" pitchFamily="2" charset="0"/>
              </a:rPr>
              <a:t> Kesehatan Mental?</a:t>
            </a:r>
          </a:p>
          <a:p>
            <a:pPr>
              <a:lnSpc>
                <a:spcPts val="5500"/>
              </a:lnSpc>
            </a:pPr>
            <a:endParaRPr lang="en-US" sz="5000" b="1" dirty="0">
              <a:solidFill>
                <a:schemeClr val="accent4">
                  <a:lumMod val="20000"/>
                  <a:lumOff val="80000"/>
                </a:schemeClr>
              </a:solidFill>
              <a:latin typeface="Poppins Medium" panose="00000600000000000000" pitchFamily="2" charset="0"/>
              <a:cs typeface="Poppins Medium" panose="00000600000000000000" pitchFamily="2" charset="0"/>
            </a:endParaRPr>
          </a:p>
        </p:txBody>
      </p:sp>
      <p:pic>
        <p:nvPicPr>
          <p:cNvPr id="7" name="Picture 7">
            <a:hlinkClick r:id="rId6" action="ppaction://hlinksldjump"/>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580351" y="385086"/>
            <a:ext cx="1194064" cy="1194064"/>
          </a:xfrm>
          <a:prstGeom prst="rect">
            <a:avLst/>
          </a:prstGeom>
        </p:spPr>
      </p:pic>
      <p:pic>
        <p:nvPicPr>
          <p:cNvPr id="10" name="Picture 10">
            <a:hlinkClick r:id="" action="ppaction://hlinkshowjump?jump=previousslide"/>
            <a:extLst>
              <a:ext uri="{FF2B5EF4-FFF2-40B4-BE49-F238E27FC236}">
                <a16:creationId xmlns:a16="http://schemas.microsoft.com/office/drawing/2014/main" id="{FBC5AE20-CB86-BE49-D23D-4F836B372E9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flipH="1">
            <a:off x="902315" y="8179824"/>
            <a:ext cx="1400387" cy="1400387"/>
          </a:xfrm>
          <a:prstGeom prst="rect">
            <a:avLst/>
          </a:prstGeom>
        </p:spPr>
      </p:pic>
      <p:pic>
        <p:nvPicPr>
          <p:cNvPr id="11" name="Picture 18">
            <a:hlinkClick r:id="" action="ppaction://hlinkshowjump?jump=nextslide"/>
            <a:extLst>
              <a:ext uri="{FF2B5EF4-FFF2-40B4-BE49-F238E27FC236}">
                <a16:creationId xmlns:a16="http://schemas.microsoft.com/office/drawing/2014/main" id="{2197A57C-13F6-A43D-0562-95FA6D0FF32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6477190" y="8179824"/>
            <a:ext cx="1400387" cy="1400387"/>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426901" cy="2257332"/>
          </a:xfrm>
        </p:grpSpPr>
        <p:sp>
          <p:nvSpPr>
            <p:cNvPr id="3" name="Freeform 3"/>
            <p:cNvSpPr/>
            <p:nvPr/>
          </p:nvSpPr>
          <p:spPr>
            <a:xfrm>
              <a:off x="92710" y="106680"/>
              <a:ext cx="4322761" cy="2137953"/>
            </a:xfrm>
            <a:custGeom>
              <a:avLst/>
              <a:gdLst/>
              <a:ahLst/>
              <a:cxnLst/>
              <a:rect l="l" t="t" r="r" b="b"/>
              <a:pathLst>
                <a:path w="4322761" h="2137953">
                  <a:moveTo>
                    <a:pt x="4296091" y="1948722"/>
                  </a:moveTo>
                  <a:cubicBezTo>
                    <a:pt x="4296091" y="2036353"/>
                    <a:pt x="4219891" y="2107472"/>
                    <a:pt x="4138611" y="2107472"/>
                  </a:cubicBezTo>
                  <a:lnTo>
                    <a:pt x="66040" y="2107472"/>
                  </a:lnTo>
                  <a:cubicBezTo>
                    <a:pt x="43180" y="2107472"/>
                    <a:pt x="20320" y="2102393"/>
                    <a:pt x="0" y="2093503"/>
                  </a:cubicBezTo>
                  <a:cubicBezTo>
                    <a:pt x="26670" y="2121443"/>
                    <a:pt x="63500" y="2137953"/>
                    <a:pt x="121679" y="2137953"/>
                  </a:cubicBezTo>
                  <a:lnTo>
                    <a:pt x="4176711" y="2137953"/>
                  </a:lnTo>
                  <a:cubicBezTo>
                    <a:pt x="4256721" y="2137953"/>
                    <a:pt x="4322761" y="2071912"/>
                    <a:pt x="4322761" y="1991903"/>
                  </a:cubicBezTo>
                  <a:lnTo>
                    <a:pt x="4322761" y="95250"/>
                  </a:lnTo>
                  <a:cubicBezTo>
                    <a:pt x="4322761" y="58420"/>
                    <a:pt x="4308791" y="25400"/>
                    <a:pt x="4287201" y="0"/>
                  </a:cubicBezTo>
                  <a:cubicBezTo>
                    <a:pt x="4293551" y="16510"/>
                    <a:pt x="4296091" y="34290"/>
                    <a:pt x="4296091" y="52070"/>
                  </a:cubicBezTo>
                  <a:lnTo>
                    <a:pt x="4296091" y="1948722"/>
                  </a:lnTo>
                  <a:lnTo>
                    <a:pt x="4296091" y="1948722"/>
                  </a:lnTo>
                  <a:close/>
                </a:path>
              </a:pathLst>
            </a:custGeom>
            <a:solidFill>
              <a:srgbClr val="F3F3F3"/>
            </a:solidFill>
          </p:spPr>
        </p:sp>
        <p:sp>
          <p:nvSpPr>
            <p:cNvPr id="4" name="Freeform 4"/>
            <p:cNvSpPr/>
            <p:nvPr/>
          </p:nvSpPr>
          <p:spPr>
            <a:xfrm>
              <a:off x="12700" y="12700"/>
              <a:ext cx="4362131" cy="2188752"/>
            </a:xfrm>
            <a:custGeom>
              <a:avLst/>
              <a:gdLst/>
              <a:ahLst/>
              <a:cxnLst/>
              <a:rect l="l" t="t" r="r" b="b"/>
              <a:pathLst>
                <a:path w="4362131" h="2188752">
                  <a:moveTo>
                    <a:pt x="146050" y="2188752"/>
                  </a:moveTo>
                  <a:lnTo>
                    <a:pt x="4216081" y="2188752"/>
                  </a:lnTo>
                  <a:cubicBezTo>
                    <a:pt x="4296091" y="2188752"/>
                    <a:pt x="4362131" y="2122712"/>
                    <a:pt x="4362131" y="2042702"/>
                  </a:cubicBezTo>
                  <a:lnTo>
                    <a:pt x="4362131" y="146050"/>
                  </a:lnTo>
                  <a:cubicBezTo>
                    <a:pt x="4362131" y="66040"/>
                    <a:pt x="4296091" y="0"/>
                    <a:pt x="4216081" y="0"/>
                  </a:cubicBezTo>
                  <a:lnTo>
                    <a:pt x="146050" y="0"/>
                  </a:lnTo>
                  <a:cubicBezTo>
                    <a:pt x="66040" y="0"/>
                    <a:pt x="0" y="66040"/>
                    <a:pt x="0" y="146050"/>
                  </a:cubicBezTo>
                  <a:lnTo>
                    <a:pt x="0" y="2042702"/>
                  </a:lnTo>
                  <a:cubicBezTo>
                    <a:pt x="0" y="2123982"/>
                    <a:pt x="66040" y="2188752"/>
                    <a:pt x="146050" y="2188752"/>
                  </a:cubicBezTo>
                  <a:close/>
                </a:path>
              </a:pathLst>
            </a:custGeom>
            <a:solidFill>
              <a:srgbClr val="D5C3EB"/>
            </a:solidFill>
          </p:spPr>
        </p:sp>
        <p:sp>
          <p:nvSpPr>
            <p:cNvPr id="5" name="Freeform 5"/>
            <p:cNvSpPr/>
            <p:nvPr/>
          </p:nvSpPr>
          <p:spPr>
            <a:xfrm>
              <a:off x="0" y="0"/>
              <a:ext cx="4426901" cy="2257333"/>
            </a:xfrm>
            <a:custGeom>
              <a:avLst/>
              <a:gdLst/>
              <a:ahLst/>
              <a:cxnLst/>
              <a:rect l="l" t="t" r="r" b="b"/>
              <a:pathLst>
                <a:path w="4426901" h="2257333">
                  <a:moveTo>
                    <a:pt x="4363401" y="74930"/>
                  </a:moveTo>
                  <a:cubicBezTo>
                    <a:pt x="4335461" y="30480"/>
                    <a:pt x="4285931" y="0"/>
                    <a:pt x="4228781" y="0"/>
                  </a:cubicBezTo>
                  <a:lnTo>
                    <a:pt x="158750" y="0"/>
                  </a:lnTo>
                  <a:cubicBezTo>
                    <a:pt x="71120" y="0"/>
                    <a:pt x="0" y="71120"/>
                    <a:pt x="0" y="158750"/>
                  </a:cubicBezTo>
                  <a:lnTo>
                    <a:pt x="0" y="2055402"/>
                  </a:lnTo>
                  <a:cubicBezTo>
                    <a:pt x="0" y="2107473"/>
                    <a:pt x="25400" y="2153192"/>
                    <a:pt x="63500" y="2182402"/>
                  </a:cubicBezTo>
                  <a:cubicBezTo>
                    <a:pt x="91440" y="2226852"/>
                    <a:pt x="140970" y="2257333"/>
                    <a:pt x="218396" y="2257333"/>
                  </a:cubicBezTo>
                  <a:lnTo>
                    <a:pt x="4268151" y="2257333"/>
                  </a:lnTo>
                  <a:cubicBezTo>
                    <a:pt x="4355781" y="2257333"/>
                    <a:pt x="4426901" y="2186212"/>
                    <a:pt x="4426901" y="2098583"/>
                  </a:cubicBezTo>
                  <a:lnTo>
                    <a:pt x="4426901" y="201930"/>
                  </a:lnTo>
                  <a:cubicBezTo>
                    <a:pt x="4426901" y="149860"/>
                    <a:pt x="4401501" y="104140"/>
                    <a:pt x="4363401" y="74930"/>
                  </a:cubicBezTo>
                  <a:close/>
                  <a:moveTo>
                    <a:pt x="12700" y="2055402"/>
                  </a:moveTo>
                  <a:lnTo>
                    <a:pt x="12700" y="158750"/>
                  </a:lnTo>
                  <a:cubicBezTo>
                    <a:pt x="12700" y="78740"/>
                    <a:pt x="78740" y="12700"/>
                    <a:pt x="158750" y="12700"/>
                  </a:cubicBezTo>
                  <a:lnTo>
                    <a:pt x="4228781" y="12700"/>
                  </a:lnTo>
                  <a:cubicBezTo>
                    <a:pt x="4308791" y="12700"/>
                    <a:pt x="4374831" y="78740"/>
                    <a:pt x="4374831" y="158750"/>
                  </a:cubicBezTo>
                  <a:lnTo>
                    <a:pt x="4374831" y="2055402"/>
                  </a:lnTo>
                  <a:cubicBezTo>
                    <a:pt x="4374831" y="2135412"/>
                    <a:pt x="4308791" y="2201452"/>
                    <a:pt x="4228781" y="2201452"/>
                  </a:cubicBezTo>
                  <a:lnTo>
                    <a:pt x="158750" y="2201452"/>
                  </a:lnTo>
                  <a:cubicBezTo>
                    <a:pt x="78740" y="2201452"/>
                    <a:pt x="12700" y="2136682"/>
                    <a:pt x="12700" y="2055402"/>
                  </a:cubicBezTo>
                  <a:close/>
                  <a:moveTo>
                    <a:pt x="4415471" y="2098582"/>
                  </a:moveTo>
                  <a:cubicBezTo>
                    <a:pt x="4415471" y="2178592"/>
                    <a:pt x="4348161" y="2244632"/>
                    <a:pt x="4268151" y="2244632"/>
                  </a:cubicBezTo>
                  <a:lnTo>
                    <a:pt x="218396" y="2244632"/>
                  </a:lnTo>
                  <a:cubicBezTo>
                    <a:pt x="157480" y="2244632"/>
                    <a:pt x="120650" y="2228122"/>
                    <a:pt x="93980" y="2200182"/>
                  </a:cubicBezTo>
                  <a:cubicBezTo>
                    <a:pt x="114300" y="2209072"/>
                    <a:pt x="135890" y="2214152"/>
                    <a:pt x="160020" y="2214152"/>
                  </a:cubicBezTo>
                  <a:lnTo>
                    <a:pt x="4230051" y="2214152"/>
                  </a:lnTo>
                  <a:cubicBezTo>
                    <a:pt x="4317681" y="2214152"/>
                    <a:pt x="4388801" y="2143032"/>
                    <a:pt x="4388801" y="2055402"/>
                  </a:cubicBezTo>
                  <a:lnTo>
                    <a:pt x="4388801" y="158750"/>
                  </a:lnTo>
                  <a:cubicBezTo>
                    <a:pt x="4388801" y="140970"/>
                    <a:pt x="4384991" y="123190"/>
                    <a:pt x="4379911" y="106680"/>
                  </a:cubicBezTo>
                  <a:cubicBezTo>
                    <a:pt x="4401501" y="132080"/>
                    <a:pt x="4415471" y="165100"/>
                    <a:pt x="4415471" y="201930"/>
                  </a:cubicBezTo>
                  <a:lnTo>
                    <a:pt x="4415471" y="2098582"/>
                  </a:lnTo>
                  <a:cubicBezTo>
                    <a:pt x="4415471" y="2098582"/>
                    <a:pt x="4415471" y="2098582"/>
                    <a:pt x="4415471" y="2098582"/>
                  </a:cubicBezTo>
                  <a:close/>
                </a:path>
              </a:pathLst>
            </a:custGeom>
            <a:solidFill>
              <a:srgbClr val="F3F0EB"/>
            </a:solidFill>
          </p:spPr>
        </p:sp>
      </p:grpSp>
      <p:grpSp>
        <p:nvGrpSpPr>
          <p:cNvPr id="6" name="Group 6"/>
          <p:cNvGrpSpPr/>
          <p:nvPr/>
        </p:nvGrpSpPr>
        <p:grpSpPr>
          <a:xfrm>
            <a:off x="1246715" y="841598"/>
            <a:ext cx="15034199" cy="913187"/>
            <a:chOff x="0" y="0"/>
            <a:chExt cx="27931634" cy="1913890"/>
          </a:xfrm>
        </p:grpSpPr>
        <p:sp>
          <p:nvSpPr>
            <p:cNvPr id="7" name="Freeform 7"/>
            <p:cNvSpPr/>
            <p:nvPr/>
          </p:nvSpPr>
          <p:spPr>
            <a:xfrm>
              <a:off x="0" y="0"/>
              <a:ext cx="27931635" cy="1913890"/>
            </a:xfrm>
            <a:custGeom>
              <a:avLst/>
              <a:gdLst/>
              <a:ahLst/>
              <a:cxnLst/>
              <a:rect l="l" t="t" r="r" b="b"/>
              <a:pathLst>
                <a:path w="27931635" h="1913890">
                  <a:moveTo>
                    <a:pt x="27931635" y="956945"/>
                  </a:moveTo>
                  <a:lnTo>
                    <a:pt x="27931635" y="956945"/>
                  </a:lnTo>
                  <a:cubicBezTo>
                    <a:pt x="27931635" y="1485392"/>
                    <a:pt x="27503264" y="1913890"/>
                    <a:pt x="26974688" y="1913890"/>
                  </a:cubicBezTo>
                  <a:lnTo>
                    <a:pt x="956945" y="1913890"/>
                  </a:lnTo>
                  <a:cubicBezTo>
                    <a:pt x="428371" y="1913890"/>
                    <a:pt x="0" y="1485392"/>
                    <a:pt x="0" y="956945"/>
                  </a:cubicBezTo>
                  <a:lnTo>
                    <a:pt x="0" y="956945"/>
                  </a:lnTo>
                  <a:cubicBezTo>
                    <a:pt x="0" y="428371"/>
                    <a:pt x="428371" y="0"/>
                    <a:pt x="956945" y="0"/>
                  </a:cubicBezTo>
                  <a:lnTo>
                    <a:pt x="26974688" y="0"/>
                  </a:lnTo>
                  <a:cubicBezTo>
                    <a:pt x="27503137" y="0"/>
                    <a:pt x="27931635" y="428371"/>
                    <a:pt x="27931635" y="956945"/>
                  </a:cubicBezTo>
                  <a:close/>
                </a:path>
              </a:pathLst>
            </a:custGeom>
            <a:solidFill>
              <a:srgbClr val="634590"/>
            </a:solidFill>
          </p:spPr>
        </p:sp>
      </p:grpSp>
      <p:pic>
        <p:nvPicPr>
          <p:cNvPr id="8" name="Picture 8">
            <a:hlinkClick r:id="rId4" action="ppaction://hlinksldjump"/>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539135" y="860480"/>
            <a:ext cx="875421" cy="875421"/>
          </a:xfrm>
          <a:prstGeom prst="rect">
            <a:avLst/>
          </a:prstGeom>
        </p:spPr>
      </p:pic>
      <p:pic>
        <p:nvPicPr>
          <p:cNvPr id="9" name="Picture 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5443513" y="1008256"/>
            <a:ext cx="538384" cy="516849"/>
          </a:xfrm>
          <a:prstGeom prst="rect">
            <a:avLst/>
          </a:prstGeom>
        </p:spPr>
      </p:pic>
      <p:grpSp>
        <p:nvGrpSpPr>
          <p:cNvPr id="11" name="Group 11"/>
          <p:cNvGrpSpPr/>
          <p:nvPr/>
        </p:nvGrpSpPr>
        <p:grpSpPr>
          <a:xfrm>
            <a:off x="1866543" y="1071885"/>
            <a:ext cx="475794" cy="452611"/>
            <a:chOff x="0" y="0"/>
            <a:chExt cx="634392" cy="603481"/>
          </a:xfrm>
        </p:grpSpPr>
        <p:sp>
          <p:nvSpPr>
            <p:cNvPr id="12" name="AutoShape 12"/>
            <p:cNvSpPr/>
            <p:nvPr/>
          </p:nvSpPr>
          <p:spPr>
            <a:xfrm>
              <a:off x="0" y="0"/>
              <a:ext cx="634392" cy="0"/>
            </a:xfrm>
            <a:prstGeom prst="line">
              <a:avLst/>
            </a:prstGeom>
            <a:ln w="63500" cap="rnd">
              <a:solidFill>
                <a:srgbClr val="E9EAF6"/>
              </a:solidFill>
              <a:prstDash val="solid"/>
              <a:headEnd type="none" w="sm" len="sm"/>
              <a:tailEnd type="none" w="sm" len="sm"/>
            </a:ln>
          </p:spPr>
        </p:sp>
        <p:sp>
          <p:nvSpPr>
            <p:cNvPr id="13" name="AutoShape 13"/>
            <p:cNvSpPr/>
            <p:nvPr/>
          </p:nvSpPr>
          <p:spPr>
            <a:xfrm>
              <a:off x="0" y="269991"/>
              <a:ext cx="634392" cy="0"/>
            </a:xfrm>
            <a:prstGeom prst="line">
              <a:avLst/>
            </a:prstGeom>
            <a:ln w="63500" cap="rnd">
              <a:solidFill>
                <a:srgbClr val="E9EAF6"/>
              </a:solidFill>
              <a:prstDash val="solid"/>
              <a:headEnd type="none" w="sm" len="sm"/>
              <a:tailEnd type="none" w="sm" len="sm"/>
            </a:ln>
          </p:spPr>
        </p:sp>
        <p:sp>
          <p:nvSpPr>
            <p:cNvPr id="14" name="AutoShape 14"/>
            <p:cNvSpPr/>
            <p:nvPr/>
          </p:nvSpPr>
          <p:spPr>
            <a:xfrm>
              <a:off x="0" y="539981"/>
              <a:ext cx="634392" cy="0"/>
            </a:xfrm>
            <a:prstGeom prst="line">
              <a:avLst/>
            </a:prstGeom>
            <a:ln w="63500" cap="rnd">
              <a:solidFill>
                <a:srgbClr val="E9EAF6"/>
              </a:solidFill>
              <a:prstDash val="solid"/>
              <a:headEnd type="none" w="sm" len="sm"/>
              <a:tailEnd type="none" w="sm" len="sm"/>
            </a:ln>
          </p:spPr>
        </p:sp>
      </p:grpSp>
      <p:sp>
        <p:nvSpPr>
          <p:cNvPr id="16" name="TextBox 16"/>
          <p:cNvSpPr txBox="1"/>
          <p:nvPr/>
        </p:nvSpPr>
        <p:spPr>
          <a:xfrm>
            <a:off x="1579985" y="3738992"/>
            <a:ext cx="8832510" cy="3607783"/>
          </a:xfrm>
          <a:prstGeom prst="rect">
            <a:avLst/>
          </a:prstGeom>
        </p:spPr>
        <p:txBody>
          <a:bodyPr wrap="square" lIns="0" tIns="0" rIns="0" bIns="0" rtlCol="0" anchor="t">
            <a:spAutoFit/>
          </a:bodyPr>
          <a:lstStyle/>
          <a:p>
            <a:pPr algn="just">
              <a:lnSpc>
                <a:spcPts val="3514"/>
              </a:lnSpc>
            </a:pPr>
            <a:r>
              <a:rPr lang="en-US" sz="3600" dirty="0" err="1">
                <a:solidFill>
                  <a:srgbClr val="3D6473"/>
                </a:solidFill>
                <a:latin typeface="Poppins Medium" panose="00000600000000000000" pitchFamily="2" charset="0"/>
                <a:cs typeface="Poppins Medium" panose="00000600000000000000" pitchFamily="2" charset="0"/>
              </a:rPr>
              <a:t>Dalam</a:t>
            </a:r>
            <a:r>
              <a:rPr lang="en-US" sz="3600" dirty="0">
                <a:solidFill>
                  <a:srgbClr val="3D6473"/>
                </a:solidFill>
                <a:latin typeface="Poppins Medium" panose="00000600000000000000" pitchFamily="2" charset="0"/>
                <a:cs typeface="Poppins Medium" panose="00000600000000000000" pitchFamily="2" charset="0"/>
              </a:rPr>
              <a:t> </a:t>
            </a:r>
            <a:r>
              <a:rPr lang="en-US" sz="3600" dirty="0" err="1">
                <a:solidFill>
                  <a:srgbClr val="3D6473"/>
                </a:solidFill>
                <a:latin typeface="Poppins Medium" panose="00000600000000000000" pitchFamily="2" charset="0"/>
                <a:cs typeface="Poppins Medium" panose="00000600000000000000" pitchFamily="2" charset="0"/>
              </a:rPr>
              <a:t>hal</a:t>
            </a:r>
            <a:r>
              <a:rPr lang="en-US" sz="3600" dirty="0">
                <a:solidFill>
                  <a:srgbClr val="3D6473"/>
                </a:solidFill>
                <a:latin typeface="Poppins Medium" panose="00000600000000000000" pitchFamily="2" charset="0"/>
                <a:cs typeface="Poppins Medium" panose="00000600000000000000" pitchFamily="2" charset="0"/>
              </a:rPr>
              <a:t> </a:t>
            </a:r>
            <a:r>
              <a:rPr lang="en-US" sz="3600" dirty="0" err="1">
                <a:solidFill>
                  <a:srgbClr val="3D6473"/>
                </a:solidFill>
                <a:latin typeface="Poppins Medium" panose="00000600000000000000" pitchFamily="2" charset="0"/>
                <a:cs typeface="Poppins Medium" panose="00000600000000000000" pitchFamily="2" charset="0"/>
              </a:rPr>
              <a:t>ini</a:t>
            </a:r>
            <a:r>
              <a:rPr lang="en-US" sz="3600" dirty="0">
                <a:solidFill>
                  <a:srgbClr val="3D6473"/>
                </a:solidFill>
                <a:latin typeface="Poppins Medium" panose="00000600000000000000" pitchFamily="2" charset="0"/>
                <a:cs typeface="Poppins Medium" panose="00000600000000000000" pitchFamily="2" charset="0"/>
              </a:rPr>
              <a:t> </a:t>
            </a:r>
            <a:r>
              <a:rPr lang="en-US" sz="3600" dirty="0" err="1">
                <a:solidFill>
                  <a:srgbClr val="3D6473"/>
                </a:solidFill>
                <a:latin typeface="Poppins Medium" panose="00000600000000000000" pitchFamily="2" charset="0"/>
                <a:cs typeface="Poppins Medium" panose="00000600000000000000" pitchFamily="2" charset="0"/>
              </a:rPr>
              <a:t>cedera</a:t>
            </a:r>
            <a:r>
              <a:rPr lang="en-US" sz="3600" dirty="0">
                <a:solidFill>
                  <a:srgbClr val="3D6473"/>
                </a:solidFill>
                <a:latin typeface="Poppins Medium" panose="00000600000000000000" pitchFamily="2" charset="0"/>
                <a:cs typeface="Poppins Medium" panose="00000600000000000000" pitchFamily="2" charset="0"/>
              </a:rPr>
              <a:t> </a:t>
            </a:r>
            <a:r>
              <a:rPr lang="en-US" sz="3600" dirty="0" err="1">
                <a:solidFill>
                  <a:srgbClr val="3D6473"/>
                </a:solidFill>
                <a:latin typeface="Poppins Medium" panose="00000600000000000000" pitchFamily="2" charset="0"/>
                <a:cs typeface="Poppins Medium" panose="00000600000000000000" pitchFamily="2" charset="0"/>
              </a:rPr>
              <a:t>kepala</a:t>
            </a:r>
            <a:r>
              <a:rPr lang="en-US" sz="3600" dirty="0">
                <a:solidFill>
                  <a:srgbClr val="3D6473"/>
                </a:solidFill>
                <a:latin typeface="Poppins Medium" panose="00000600000000000000" pitchFamily="2" charset="0"/>
                <a:cs typeface="Poppins Medium" panose="00000600000000000000" pitchFamily="2" charset="0"/>
              </a:rPr>
              <a:t> yang </a:t>
            </a:r>
            <a:r>
              <a:rPr lang="en-US" sz="3600" dirty="0" err="1">
                <a:solidFill>
                  <a:srgbClr val="3D6473"/>
                </a:solidFill>
                <a:latin typeface="Poppins Medium" panose="00000600000000000000" pitchFamily="2" charset="0"/>
                <a:cs typeface="Poppins Medium" panose="00000600000000000000" pitchFamily="2" charset="0"/>
              </a:rPr>
              <a:t>dimaksud</a:t>
            </a:r>
            <a:r>
              <a:rPr lang="en-US" sz="3600" dirty="0">
                <a:solidFill>
                  <a:srgbClr val="3D6473"/>
                </a:solidFill>
                <a:latin typeface="Poppins Medium" panose="00000600000000000000" pitchFamily="2" charset="0"/>
                <a:cs typeface="Poppins Medium" panose="00000600000000000000" pitchFamily="2" charset="0"/>
              </a:rPr>
              <a:t> </a:t>
            </a:r>
            <a:r>
              <a:rPr lang="en-US" sz="3600" dirty="0" err="1">
                <a:solidFill>
                  <a:srgbClr val="3D6473"/>
                </a:solidFill>
                <a:latin typeface="Poppins Medium" panose="00000600000000000000" pitchFamily="2" charset="0"/>
                <a:cs typeface="Poppins Medium" panose="00000600000000000000" pitchFamily="2" charset="0"/>
              </a:rPr>
              <a:t>ialah</a:t>
            </a:r>
            <a:r>
              <a:rPr lang="en-US" sz="3600" dirty="0">
                <a:solidFill>
                  <a:srgbClr val="3D6473"/>
                </a:solidFill>
                <a:latin typeface="Poppins Medium" panose="00000600000000000000" pitchFamily="2" charset="0"/>
                <a:cs typeface="Poppins Medium" panose="00000600000000000000" pitchFamily="2" charset="0"/>
              </a:rPr>
              <a:t> </a:t>
            </a:r>
            <a:r>
              <a:rPr lang="en-US" sz="3600" dirty="0" err="1">
                <a:solidFill>
                  <a:srgbClr val="3D6473"/>
                </a:solidFill>
                <a:latin typeface="Poppins Medium" panose="00000600000000000000" pitchFamily="2" charset="0"/>
                <a:cs typeface="Poppins Medium" panose="00000600000000000000" pitchFamily="2" charset="0"/>
              </a:rPr>
              <a:t>cedera</a:t>
            </a:r>
            <a:r>
              <a:rPr lang="en-US" sz="3600" dirty="0">
                <a:solidFill>
                  <a:srgbClr val="3D6473"/>
                </a:solidFill>
                <a:latin typeface="Poppins Medium" panose="00000600000000000000" pitchFamily="2" charset="0"/>
                <a:cs typeface="Poppins Medium" panose="00000600000000000000" pitchFamily="2" charset="0"/>
              </a:rPr>
              <a:t> </a:t>
            </a:r>
            <a:r>
              <a:rPr lang="en-US" sz="3600" dirty="0" err="1">
                <a:solidFill>
                  <a:srgbClr val="3D6473"/>
                </a:solidFill>
                <a:latin typeface="Poppins Medium" panose="00000600000000000000" pitchFamily="2" charset="0"/>
                <a:cs typeface="Poppins Medium" panose="00000600000000000000" pitchFamily="2" charset="0"/>
              </a:rPr>
              <a:t>kepala</a:t>
            </a:r>
            <a:r>
              <a:rPr lang="en-US" sz="3600" dirty="0">
                <a:solidFill>
                  <a:srgbClr val="3D6473"/>
                </a:solidFill>
                <a:latin typeface="Poppins Medium" panose="00000600000000000000" pitchFamily="2" charset="0"/>
                <a:cs typeface="Poppins Medium" panose="00000600000000000000" pitchFamily="2" charset="0"/>
              </a:rPr>
              <a:t> yang </a:t>
            </a:r>
            <a:r>
              <a:rPr lang="en-US" sz="3600" dirty="0" err="1">
                <a:solidFill>
                  <a:srgbClr val="3D6473"/>
                </a:solidFill>
                <a:latin typeface="Poppins Medium" panose="00000600000000000000" pitchFamily="2" charset="0"/>
                <a:cs typeface="Poppins Medium" panose="00000600000000000000" pitchFamily="2" charset="0"/>
              </a:rPr>
              <a:t>cukup</a:t>
            </a:r>
            <a:r>
              <a:rPr lang="en-US" sz="3600" dirty="0">
                <a:solidFill>
                  <a:srgbClr val="3D6473"/>
                </a:solidFill>
                <a:latin typeface="Poppins Medium" panose="00000600000000000000" pitchFamily="2" charset="0"/>
                <a:cs typeface="Poppins Medium" panose="00000600000000000000" pitchFamily="2" charset="0"/>
              </a:rPr>
              <a:t> </a:t>
            </a:r>
            <a:r>
              <a:rPr lang="en-US" sz="3600" dirty="0" err="1">
                <a:solidFill>
                  <a:srgbClr val="3D6473"/>
                </a:solidFill>
                <a:latin typeface="Poppins Medium" panose="00000600000000000000" pitchFamily="2" charset="0"/>
                <a:cs typeface="Poppins Medium" panose="00000600000000000000" pitchFamily="2" charset="0"/>
              </a:rPr>
              <a:t>parah</a:t>
            </a:r>
            <a:r>
              <a:rPr lang="en-US" sz="3600" dirty="0">
                <a:solidFill>
                  <a:srgbClr val="3D6473"/>
                </a:solidFill>
                <a:latin typeface="Poppins Medium" panose="00000600000000000000" pitchFamily="2" charset="0"/>
                <a:cs typeface="Poppins Medium" panose="00000600000000000000" pitchFamily="2" charset="0"/>
              </a:rPr>
              <a:t> </a:t>
            </a:r>
            <a:r>
              <a:rPr lang="en-US" sz="3600" dirty="0" err="1">
                <a:solidFill>
                  <a:srgbClr val="3D6473"/>
                </a:solidFill>
                <a:latin typeface="Poppins Medium" panose="00000600000000000000" pitchFamily="2" charset="0"/>
                <a:cs typeface="Poppins Medium" panose="00000600000000000000" pitchFamily="2" charset="0"/>
              </a:rPr>
              <a:t>hingga</a:t>
            </a:r>
            <a:r>
              <a:rPr lang="en-US" sz="3600" dirty="0">
                <a:solidFill>
                  <a:srgbClr val="3D6473"/>
                </a:solidFill>
                <a:latin typeface="Poppins Medium" panose="00000600000000000000" pitchFamily="2" charset="0"/>
                <a:cs typeface="Poppins Medium" panose="00000600000000000000" pitchFamily="2" charset="0"/>
              </a:rPr>
              <a:t> </a:t>
            </a:r>
            <a:r>
              <a:rPr lang="en-US" sz="3600" dirty="0" err="1">
                <a:solidFill>
                  <a:srgbClr val="3D6473"/>
                </a:solidFill>
                <a:latin typeface="Poppins Medium" panose="00000600000000000000" pitchFamily="2" charset="0"/>
                <a:cs typeface="Poppins Medium" panose="00000600000000000000" pitchFamily="2" charset="0"/>
              </a:rPr>
              <a:t>menyebabkan</a:t>
            </a:r>
            <a:r>
              <a:rPr lang="en-US" sz="3600" dirty="0">
                <a:solidFill>
                  <a:srgbClr val="3D6473"/>
                </a:solidFill>
                <a:latin typeface="Poppins Medium" panose="00000600000000000000" pitchFamily="2" charset="0"/>
                <a:cs typeface="Poppins Medium" panose="00000600000000000000" pitchFamily="2" charset="0"/>
              </a:rPr>
              <a:t> </a:t>
            </a:r>
            <a:r>
              <a:rPr lang="en-US" sz="3600" dirty="0" err="1">
                <a:solidFill>
                  <a:srgbClr val="3D6473"/>
                </a:solidFill>
                <a:latin typeface="Poppins Medium" panose="00000600000000000000" pitchFamily="2" charset="0"/>
                <a:cs typeface="Poppins Medium" panose="00000600000000000000" pitchFamily="2" charset="0"/>
              </a:rPr>
              <a:t>luka</a:t>
            </a:r>
            <a:r>
              <a:rPr lang="en-US" sz="3600" dirty="0">
                <a:solidFill>
                  <a:srgbClr val="3D6473"/>
                </a:solidFill>
                <a:latin typeface="Poppins Medium" panose="00000600000000000000" pitchFamily="2" charset="0"/>
                <a:cs typeface="Poppins Medium" panose="00000600000000000000" pitchFamily="2" charset="0"/>
              </a:rPr>
              <a:t> </a:t>
            </a:r>
            <a:r>
              <a:rPr lang="en-US" sz="3600" dirty="0" err="1">
                <a:solidFill>
                  <a:srgbClr val="3D6473"/>
                </a:solidFill>
                <a:latin typeface="Poppins Medium" panose="00000600000000000000" pitchFamily="2" charset="0"/>
                <a:cs typeface="Poppins Medium" panose="00000600000000000000" pitchFamily="2" charset="0"/>
              </a:rPr>
              <a:t>atau</a:t>
            </a:r>
            <a:r>
              <a:rPr lang="en-US" sz="3600" dirty="0">
                <a:solidFill>
                  <a:srgbClr val="3D6473"/>
                </a:solidFill>
                <a:latin typeface="Poppins Medium" panose="00000600000000000000" pitchFamily="2" charset="0"/>
                <a:cs typeface="Poppins Medium" panose="00000600000000000000" pitchFamily="2" charset="0"/>
              </a:rPr>
              <a:t> </a:t>
            </a:r>
            <a:r>
              <a:rPr lang="en-US" sz="3600" dirty="0" err="1">
                <a:solidFill>
                  <a:srgbClr val="3D6473"/>
                </a:solidFill>
                <a:latin typeface="Poppins Medium" panose="00000600000000000000" pitchFamily="2" charset="0"/>
                <a:cs typeface="Poppins Medium" panose="00000600000000000000" pitchFamily="2" charset="0"/>
              </a:rPr>
              <a:t>gangguan</a:t>
            </a:r>
            <a:r>
              <a:rPr lang="en-US" sz="3600" dirty="0">
                <a:solidFill>
                  <a:srgbClr val="3D6473"/>
                </a:solidFill>
                <a:latin typeface="Poppins Medium" panose="00000600000000000000" pitchFamily="2" charset="0"/>
                <a:cs typeface="Poppins Medium" panose="00000600000000000000" pitchFamily="2" charset="0"/>
              </a:rPr>
              <a:t> pada </a:t>
            </a:r>
            <a:r>
              <a:rPr lang="en-US" sz="3600" dirty="0" err="1">
                <a:solidFill>
                  <a:srgbClr val="3D6473"/>
                </a:solidFill>
                <a:latin typeface="Poppins Medium" panose="00000600000000000000" pitchFamily="2" charset="0"/>
                <a:cs typeface="Poppins Medium" panose="00000600000000000000" pitchFamily="2" charset="0"/>
              </a:rPr>
              <a:t>otak</a:t>
            </a:r>
            <a:r>
              <a:rPr lang="en-US" sz="3600" dirty="0">
                <a:solidFill>
                  <a:srgbClr val="3D6473"/>
                </a:solidFill>
                <a:latin typeface="Poppins Medium" panose="00000600000000000000" pitchFamily="2" charset="0"/>
                <a:cs typeface="Poppins Medium" panose="00000600000000000000" pitchFamily="2" charset="0"/>
              </a:rPr>
              <a:t>.  </a:t>
            </a:r>
            <a:r>
              <a:rPr lang="en-US" sz="3600" dirty="0" err="1">
                <a:solidFill>
                  <a:srgbClr val="3D6473"/>
                </a:solidFill>
                <a:latin typeface="Poppins Medium" panose="00000600000000000000" pitchFamily="2" charset="0"/>
                <a:cs typeface="Poppins Medium" panose="00000600000000000000" pitchFamily="2" charset="0"/>
              </a:rPr>
              <a:t>Cedera</a:t>
            </a:r>
            <a:r>
              <a:rPr lang="en-US" sz="3600" dirty="0">
                <a:solidFill>
                  <a:srgbClr val="3D6473"/>
                </a:solidFill>
                <a:latin typeface="Poppins Medium" panose="00000600000000000000" pitchFamily="2" charset="0"/>
                <a:cs typeface="Poppins Medium" panose="00000600000000000000" pitchFamily="2" charset="0"/>
              </a:rPr>
              <a:t> </a:t>
            </a:r>
            <a:r>
              <a:rPr lang="en-US" sz="3600" dirty="0" err="1">
                <a:solidFill>
                  <a:srgbClr val="3D6473"/>
                </a:solidFill>
                <a:latin typeface="Poppins Medium" panose="00000600000000000000" pitchFamily="2" charset="0"/>
                <a:cs typeface="Poppins Medium" panose="00000600000000000000" pitchFamily="2" charset="0"/>
              </a:rPr>
              <a:t>kepala</a:t>
            </a:r>
            <a:r>
              <a:rPr lang="en-US" sz="3600" dirty="0">
                <a:solidFill>
                  <a:srgbClr val="3D6473"/>
                </a:solidFill>
                <a:latin typeface="Poppins Medium" panose="00000600000000000000" pitchFamily="2" charset="0"/>
                <a:cs typeface="Poppins Medium" panose="00000600000000000000" pitchFamily="2" charset="0"/>
              </a:rPr>
              <a:t> yang </a:t>
            </a:r>
            <a:r>
              <a:rPr lang="en-US" sz="3600" dirty="0" err="1">
                <a:solidFill>
                  <a:srgbClr val="3D6473"/>
                </a:solidFill>
                <a:latin typeface="Poppins Medium" panose="00000600000000000000" pitchFamily="2" charset="0"/>
                <a:cs typeface="Poppins Medium" panose="00000600000000000000" pitchFamily="2" charset="0"/>
              </a:rPr>
              <a:t>memunculkan</a:t>
            </a:r>
            <a:r>
              <a:rPr lang="en-US" sz="3600" dirty="0">
                <a:solidFill>
                  <a:srgbClr val="3D6473"/>
                </a:solidFill>
                <a:latin typeface="Poppins Medium" panose="00000600000000000000" pitchFamily="2" charset="0"/>
                <a:cs typeface="Poppins Medium" panose="00000600000000000000" pitchFamily="2" charset="0"/>
              </a:rPr>
              <a:t> </a:t>
            </a:r>
            <a:r>
              <a:rPr lang="en-US" sz="3600" dirty="0" err="1">
                <a:solidFill>
                  <a:srgbClr val="3D6473"/>
                </a:solidFill>
                <a:latin typeface="Poppins Medium" panose="00000600000000000000" pitchFamily="2" charset="0"/>
                <a:cs typeface="Poppins Medium" panose="00000600000000000000" pitchFamily="2" charset="0"/>
              </a:rPr>
              <a:t>luka</a:t>
            </a:r>
            <a:r>
              <a:rPr lang="en-US" sz="3600" dirty="0">
                <a:solidFill>
                  <a:srgbClr val="3D6473"/>
                </a:solidFill>
                <a:latin typeface="Poppins Medium" panose="00000600000000000000" pitchFamily="2" charset="0"/>
                <a:cs typeface="Poppins Medium" panose="00000600000000000000" pitchFamily="2" charset="0"/>
              </a:rPr>
              <a:t> pada </a:t>
            </a:r>
            <a:r>
              <a:rPr lang="en-US" sz="3600" dirty="0" err="1">
                <a:solidFill>
                  <a:srgbClr val="3D6473"/>
                </a:solidFill>
                <a:latin typeface="Poppins Medium" panose="00000600000000000000" pitchFamily="2" charset="0"/>
                <a:cs typeface="Poppins Medium" panose="00000600000000000000" pitchFamily="2" charset="0"/>
              </a:rPr>
              <a:t>otak</a:t>
            </a:r>
            <a:r>
              <a:rPr lang="en-US" sz="3600" dirty="0">
                <a:solidFill>
                  <a:srgbClr val="3D6473"/>
                </a:solidFill>
                <a:latin typeface="Poppins Medium" panose="00000600000000000000" pitchFamily="2" charset="0"/>
                <a:cs typeface="Poppins Medium" panose="00000600000000000000" pitchFamily="2" charset="0"/>
              </a:rPr>
              <a:t> </a:t>
            </a:r>
            <a:r>
              <a:rPr lang="en-US" sz="3600" dirty="0" err="1">
                <a:solidFill>
                  <a:srgbClr val="3D6473"/>
                </a:solidFill>
                <a:latin typeface="Poppins Medium" panose="00000600000000000000" pitchFamily="2" charset="0"/>
                <a:cs typeface="Poppins Medium" panose="00000600000000000000" pitchFamily="2" charset="0"/>
              </a:rPr>
              <a:t>biasanya</a:t>
            </a:r>
            <a:r>
              <a:rPr lang="en-US" sz="3600" dirty="0">
                <a:solidFill>
                  <a:srgbClr val="3D6473"/>
                </a:solidFill>
                <a:latin typeface="Poppins Medium" panose="00000600000000000000" pitchFamily="2" charset="0"/>
                <a:cs typeface="Poppins Medium" panose="00000600000000000000" pitchFamily="2" charset="0"/>
              </a:rPr>
              <a:t> </a:t>
            </a:r>
            <a:r>
              <a:rPr lang="en-US" sz="3600" dirty="0" err="1">
                <a:solidFill>
                  <a:srgbClr val="3D6473"/>
                </a:solidFill>
                <a:latin typeface="Poppins Medium" panose="00000600000000000000" pitchFamily="2" charset="0"/>
                <a:cs typeface="Poppins Medium" panose="00000600000000000000" pitchFamily="2" charset="0"/>
              </a:rPr>
              <a:t>terjadi</a:t>
            </a:r>
            <a:r>
              <a:rPr lang="en-US" sz="3600" dirty="0">
                <a:solidFill>
                  <a:srgbClr val="3D6473"/>
                </a:solidFill>
                <a:latin typeface="Poppins Medium" panose="00000600000000000000" pitchFamily="2" charset="0"/>
                <a:cs typeface="Poppins Medium" panose="00000600000000000000" pitchFamily="2" charset="0"/>
              </a:rPr>
              <a:t> </a:t>
            </a:r>
            <a:r>
              <a:rPr lang="en-US" sz="3600" dirty="0" err="1">
                <a:solidFill>
                  <a:srgbClr val="3D6473"/>
                </a:solidFill>
                <a:latin typeface="Poppins Medium" panose="00000600000000000000" pitchFamily="2" charset="0"/>
                <a:cs typeface="Poppins Medium" panose="00000600000000000000" pitchFamily="2" charset="0"/>
              </a:rPr>
              <a:t>karena</a:t>
            </a:r>
            <a:r>
              <a:rPr lang="en-US" sz="3600" dirty="0">
                <a:solidFill>
                  <a:srgbClr val="3D6473"/>
                </a:solidFill>
                <a:latin typeface="Poppins Medium" panose="00000600000000000000" pitchFamily="2" charset="0"/>
                <a:cs typeface="Poppins Medium" panose="00000600000000000000" pitchFamily="2" charset="0"/>
              </a:rPr>
              <a:t> </a:t>
            </a:r>
            <a:r>
              <a:rPr lang="en-US" sz="3600" dirty="0" err="1">
                <a:solidFill>
                  <a:srgbClr val="3D6473"/>
                </a:solidFill>
                <a:latin typeface="Poppins Medium" panose="00000600000000000000" pitchFamily="2" charset="0"/>
                <a:cs typeface="Poppins Medium" panose="00000600000000000000" pitchFamily="2" charset="0"/>
              </a:rPr>
              <a:t>kecelakaan</a:t>
            </a:r>
            <a:r>
              <a:rPr lang="en-US" sz="3600" dirty="0">
                <a:solidFill>
                  <a:srgbClr val="3D6473"/>
                </a:solidFill>
                <a:latin typeface="Poppins Medium" panose="00000600000000000000" pitchFamily="2" charset="0"/>
                <a:cs typeface="Poppins Medium" panose="00000600000000000000" pitchFamily="2" charset="0"/>
              </a:rPr>
              <a:t> </a:t>
            </a:r>
            <a:r>
              <a:rPr lang="en-US" sz="3600" dirty="0" err="1">
                <a:solidFill>
                  <a:srgbClr val="3D6473"/>
                </a:solidFill>
                <a:latin typeface="Poppins Medium" panose="00000600000000000000" pitchFamily="2" charset="0"/>
                <a:cs typeface="Poppins Medium" panose="00000600000000000000" pitchFamily="2" charset="0"/>
              </a:rPr>
              <a:t>kendaraan</a:t>
            </a:r>
            <a:r>
              <a:rPr lang="en-US" sz="3600" dirty="0">
                <a:solidFill>
                  <a:srgbClr val="3D6473"/>
                </a:solidFill>
                <a:latin typeface="Poppins Medium" panose="00000600000000000000" pitchFamily="2" charset="0"/>
                <a:cs typeface="Poppins Medium" panose="00000600000000000000" pitchFamily="2" charset="0"/>
              </a:rPr>
              <a:t>, </a:t>
            </a:r>
            <a:r>
              <a:rPr lang="en-US" sz="3600" dirty="0" err="1">
                <a:solidFill>
                  <a:srgbClr val="3D6473"/>
                </a:solidFill>
                <a:latin typeface="Poppins Medium" panose="00000600000000000000" pitchFamily="2" charset="0"/>
                <a:cs typeface="Poppins Medium" panose="00000600000000000000" pitchFamily="2" charset="0"/>
              </a:rPr>
              <a:t>terjatuh</a:t>
            </a:r>
            <a:r>
              <a:rPr lang="en-US" sz="3600" dirty="0">
                <a:solidFill>
                  <a:srgbClr val="3D6473"/>
                </a:solidFill>
                <a:latin typeface="Poppins Medium" panose="00000600000000000000" pitchFamily="2" charset="0"/>
                <a:cs typeface="Poppins Medium" panose="00000600000000000000" pitchFamily="2" charset="0"/>
              </a:rPr>
              <a:t>, </a:t>
            </a:r>
            <a:r>
              <a:rPr lang="en-US" sz="3600" dirty="0" err="1">
                <a:solidFill>
                  <a:srgbClr val="3D6473"/>
                </a:solidFill>
                <a:latin typeface="Poppins Medium" panose="00000600000000000000" pitchFamily="2" charset="0"/>
                <a:cs typeface="Poppins Medium" panose="00000600000000000000" pitchFamily="2" charset="0"/>
              </a:rPr>
              <a:t>dipukul</a:t>
            </a:r>
            <a:r>
              <a:rPr lang="en-US" sz="3600" dirty="0">
                <a:solidFill>
                  <a:srgbClr val="3D6473"/>
                </a:solidFill>
                <a:latin typeface="Poppins Medium" panose="00000600000000000000" pitchFamily="2" charset="0"/>
                <a:cs typeface="Poppins Medium" panose="00000600000000000000" pitchFamily="2" charset="0"/>
              </a:rPr>
              <a:t>, dan lain-lain.</a:t>
            </a:r>
          </a:p>
        </p:txBody>
      </p:sp>
      <p:sp>
        <p:nvSpPr>
          <p:cNvPr id="17" name="TextBox 17"/>
          <p:cNvSpPr txBox="1"/>
          <p:nvPr/>
        </p:nvSpPr>
        <p:spPr>
          <a:xfrm>
            <a:off x="2962164" y="1054244"/>
            <a:ext cx="3210036" cy="566758"/>
          </a:xfrm>
          <a:prstGeom prst="rect">
            <a:avLst/>
          </a:prstGeom>
        </p:spPr>
        <p:txBody>
          <a:bodyPr wrap="square" lIns="0" tIns="0" rIns="0" bIns="0" rtlCol="0" anchor="t">
            <a:spAutoFit/>
          </a:bodyPr>
          <a:lstStyle/>
          <a:p>
            <a:pPr>
              <a:lnSpc>
                <a:spcPts val="4399"/>
              </a:lnSpc>
            </a:pPr>
            <a:r>
              <a:rPr lang="en-US" sz="3999" b="1" dirty="0">
                <a:solidFill>
                  <a:srgbClr val="F3F3F3"/>
                </a:solidFill>
                <a:latin typeface="Poppins Medium" panose="00000600000000000000" pitchFamily="2" charset="0"/>
                <a:cs typeface="Poppins Medium" panose="00000600000000000000" pitchFamily="2" charset="0"/>
              </a:rPr>
              <a:t>PENYEBAB</a:t>
            </a:r>
          </a:p>
        </p:txBody>
      </p:sp>
      <p:pic>
        <p:nvPicPr>
          <p:cNvPr id="10" name="Picture 17">
            <a:extLst>
              <a:ext uri="{FF2B5EF4-FFF2-40B4-BE49-F238E27FC236}">
                <a16:creationId xmlns:a16="http://schemas.microsoft.com/office/drawing/2014/main" id="{7D29A6F4-5B7C-DEFF-6E9B-B0C0FFBE382D}"/>
              </a:ext>
            </a:extLst>
          </p:cNvPr>
          <p:cNvPicPr>
            <a:picLocks noChangeAspect="1"/>
          </p:cNvPicPr>
          <p:nvPr/>
        </p:nvPicPr>
        <p:blipFill>
          <a:blip r:embed="rId9"/>
          <a:srcRect r="7545"/>
          <a:stretch>
            <a:fillRect/>
          </a:stretch>
        </p:blipFill>
        <p:spPr>
          <a:xfrm>
            <a:off x="10745762" y="3655322"/>
            <a:ext cx="6295522" cy="3404641"/>
          </a:xfrm>
          <a:prstGeom prst="rect">
            <a:avLst/>
          </a:prstGeom>
        </p:spPr>
      </p:pic>
      <p:sp>
        <p:nvSpPr>
          <p:cNvPr id="18" name="TextBox 19">
            <a:extLst>
              <a:ext uri="{FF2B5EF4-FFF2-40B4-BE49-F238E27FC236}">
                <a16:creationId xmlns:a16="http://schemas.microsoft.com/office/drawing/2014/main" id="{0ED21CA9-F6D5-97E0-C76A-C9295E11A8EC}"/>
              </a:ext>
            </a:extLst>
          </p:cNvPr>
          <p:cNvSpPr txBox="1"/>
          <p:nvPr/>
        </p:nvSpPr>
        <p:spPr>
          <a:xfrm>
            <a:off x="1579985" y="2654209"/>
            <a:ext cx="4372541" cy="565038"/>
          </a:xfrm>
          <a:prstGeom prst="rect">
            <a:avLst/>
          </a:prstGeom>
        </p:spPr>
        <p:txBody>
          <a:bodyPr lIns="0" tIns="0" rIns="0" bIns="0" rtlCol="0" anchor="t">
            <a:spAutoFit/>
          </a:bodyPr>
          <a:lstStyle/>
          <a:p>
            <a:pPr>
              <a:lnSpc>
                <a:spcPts val="4399"/>
              </a:lnSpc>
            </a:pPr>
            <a:r>
              <a:rPr lang="en-US" sz="3999" b="1" dirty="0">
                <a:solidFill>
                  <a:srgbClr val="154161"/>
                </a:solidFill>
                <a:latin typeface="Poppins Medium" panose="00000600000000000000" pitchFamily="2" charset="0"/>
                <a:cs typeface="Poppins Medium" panose="00000600000000000000" pitchFamily="2" charset="0"/>
              </a:rPr>
              <a:t>CEDERA KEPALA</a:t>
            </a:r>
          </a:p>
        </p:txBody>
      </p:sp>
      <p:pic>
        <p:nvPicPr>
          <p:cNvPr id="15" name="Picture 10">
            <a:hlinkClick r:id="" action="ppaction://hlinkshowjump?jump=previousslide"/>
            <a:extLst>
              <a:ext uri="{FF2B5EF4-FFF2-40B4-BE49-F238E27FC236}">
                <a16:creationId xmlns:a16="http://schemas.microsoft.com/office/drawing/2014/main" id="{34CBF11B-0614-E2CE-47D3-6AF7D3696BA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flipH="1">
            <a:off x="706039" y="8150937"/>
            <a:ext cx="1397485" cy="1397485"/>
          </a:xfrm>
          <a:prstGeom prst="rect">
            <a:avLst/>
          </a:prstGeom>
        </p:spPr>
      </p:pic>
      <p:pic>
        <p:nvPicPr>
          <p:cNvPr id="19" name="Picture 18">
            <a:hlinkClick r:id="" action="ppaction://hlinkshowjump?jump=nextslide"/>
            <a:extLst>
              <a:ext uri="{FF2B5EF4-FFF2-40B4-BE49-F238E27FC236}">
                <a16:creationId xmlns:a16="http://schemas.microsoft.com/office/drawing/2014/main" id="{2F3BB1D8-5C13-C684-8C82-E7D2BFFEFDD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280915" y="8150937"/>
            <a:ext cx="1397485" cy="1397485"/>
          </a:xfrm>
          <a:prstGeom prst="rect">
            <a:avLst/>
          </a:prstGeom>
        </p:spPr>
      </p:pic>
    </p:spTree>
    <p:custDataLst>
      <p:tags r:id="rId1"/>
    </p:custDataLst>
    <p:extLst>
      <p:ext uri="{BB962C8B-B14F-4D97-AF65-F5344CB8AC3E}">
        <p14:creationId xmlns:p14="http://schemas.microsoft.com/office/powerpoint/2010/main" val="3223281416"/>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2">
            <a:extLst>
              <a:ext uri="{FF2B5EF4-FFF2-40B4-BE49-F238E27FC236}">
                <a16:creationId xmlns:a16="http://schemas.microsoft.com/office/drawing/2014/main" id="{89CE518B-D332-B315-E4EE-DE511C7E7E8F}"/>
              </a:ext>
            </a:extLst>
          </p:cNvPr>
          <p:cNvGrpSpPr/>
          <p:nvPr/>
        </p:nvGrpSpPr>
        <p:grpSpPr>
          <a:xfrm>
            <a:off x="0" y="0"/>
            <a:ext cx="18288000" cy="10287000"/>
            <a:chOff x="0" y="0"/>
            <a:chExt cx="4313002" cy="2879195"/>
          </a:xfrm>
        </p:grpSpPr>
        <p:sp>
          <p:nvSpPr>
            <p:cNvPr id="22" name="Freeform 3">
              <a:extLst>
                <a:ext uri="{FF2B5EF4-FFF2-40B4-BE49-F238E27FC236}">
                  <a16:creationId xmlns:a16="http://schemas.microsoft.com/office/drawing/2014/main" id="{A82AC947-0338-FFE2-EBC3-A4D4AD052B1F}"/>
                </a:ext>
              </a:extLst>
            </p:cNvPr>
            <p:cNvSpPr/>
            <p:nvPr/>
          </p:nvSpPr>
          <p:spPr>
            <a:xfrm>
              <a:off x="92710" y="106680"/>
              <a:ext cx="4208862" cy="2759815"/>
            </a:xfrm>
            <a:custGeom>
              <a:avLst/>
              <a:gdLst/>
              <a:ahLst/>
              <a:cxnLst/>
              <a:rect l="l" t="t" r="r" b="b"/>
              <a:pathLst>
                <a:path w="4208862" h="2759815">
                  <a:moveTo>
                    <a:pt x="4182192" y="2570585"/>
                  </a:moveTo>
                  <a:cubicBezTo>
                    <a:pt x="4182192" y="2658215"/>
                    <a:pt x="4105992" y="2729335"/>
                    <a:pt x="4024712" y="2729335"/>
                  </a:cubicBezTo>
                  <a:lnTo>
                    <a:pt x="66040" y="2729335"/>
                  </a:lnTo>
                  <a:cubicBezTo>
                    <a:pt x="43180" y="2729335"/>
                    <a:pt x="20320" y="2724255"/>
                    <a:pt x="0" y="2715365"/>
                  </a:cubicBezTo>
                  <a:cubicBezTo>
                    <a:pt x="26670" y="2743305"/>
                    <a:pt x="63500" y="2759815"/>
                    <a:pt x="120953" y="2759815"/>
                  </a:cubicBezTo>
                  <a:lnTo>
                    <a:pt x="4062812" y="2759815"/>
                  </a:lnTo>
                  <a:cubicBezTo>
                    <a:pt x="4142823" y="2759815"/>
                    <a:pt x="4208862" y="2693775"/>
                    <a:pt x="4208862" y="2613765"/>
                  </a:cubicBezTo>
                  <a:lnTo>
                    <a:pt x="4208862" y="95250"/>
                  </a:lnTo>
                  <a:cubicBezTo>
                    <a:pt x="4208862" y="58420"/>
                    <a:pt x="4194892" y="25400"/>
                    <a:pt x="4173302" y="0"/>
                  </a:cubicBezTo>
                  <a:cubicBezTo>
                    <a:pt x="4179652" y="16510"/>
                    <a:pt x="4182192" y="34290"/>
                    <a:pt x="4182192" y="52070"/>
                  </a:cubicBezTo>
                  <a:lnTo>
                    <a:pt x="4182192" y="2570585"/>
                  </a:lnTo>
                  <a:lnTo>
                    <a:pt x="4182192" y="2570585"/>
                  </a:lnTo>
                  <a:close/>
                </a:path>
              </a:pathLst>
            </a:custGeom>
            <a:solidFill>
              <a:srgbClr val="F3F3F3"/>
            </a:solidFill>
          </p:spPr>
        </p:sp>
        <p:sp>
          <p:nvSpPr>
            <p:cNvPr id="23" name="Freeform 4">
              <a:extLst>
                <a:ext uri="{FF2B5EF4-FFF2-40B4-BE49-F238E27FC236}">
                  <a16:creationId xmlns:a16="http://schemas.microsoft.com/office/drawing/2014/main" id="{C55850E3-50D0-7EC0-C686-6413DBDE5020}"/>
                </a:ext>
              </a:extLst>
            </p:cNvPr>
            <p:cNvSpPr/>
            <p:nvPr/>
          </p:nvSpPr>
          <p:spPr>
            <a:xfrm>
              <a:off x="12700" y="12700"/>
              <a:ext cx="4248233" cy="2810615"/>
            </a:xfrm>
            <a:custGeom>
              <a:avLst/>
              <a:gdLst/>
              <a:ahLst/>
              <a:cxnLst/>
              <a:rect l="l" t="t" r="r" b="b"/>
              <a:pathLst>
                <a:path w="4248233" h="2810615">
                  <a:moveTo>
                    <a:pt x="146050" y="2810615"/>
                  </a:moveTo>
                  <a:lnTo>
                    <a:pt x="4102183" y="2810615"/>
                  </a:lnTo>
                  <a:cubicBezTo>
                    <a:pt x="4182192" y="2810615"/>
                    <a:pt x="4248233" y="2744575"/>
                    <a:pt x="4248233" y="2664565"/>
                  </a:cubicBezTo>
                  <a:lnTo>
                    <a:pt x="4248233" y="146050"/>
                  </a:lnTo>
                  <a:cubicBezTo>
                    <a:pt x="4248233" y="66040"/>
                    <a:pt x="4182192" y="0"/>
                    <a:pt x="4102183" y="0"/>
                  </a:cubicBezTo>
                  <a:lnTo>
                    <a:pt x="146050" y="0"/>
                  </a:lnTo>
                  <a:cubicBezTo>
                    <a:pt x="66040" y="0"/>
                    <a:pt x="0" y="66040"/>
                    <a:pt x="0" y="146050"/>
                  </a:cubicBezTo>
                  <a:lnTo>
                    <a:pt x="0" y="2664565"/>
                  </a:lnTo>
                  <a:cubicBezTo>
                    <a:pt x="0" y="2745845"/>
                    <a:pt x="66040" y="2810615"/>
                    <a:pt x="146050" y="2810615"/>
                  </a:cubicBezTo>
                  <a:close/>
                </a:path>
              </a:pathLst>
            </a:custGeom>
            <a:solidFill>
              <a:srgbClr val="B9C3C9"/>
            </a:solidFill>
          </p:spPr>
        </p:sp>
        <p:sp>
          <p:nvSpPr>
            <p:cNvPr id="24" name="Freeform 5">
              <a:extLst>
                <a:ext uri="{FF2B5EF4-FFF2-40B4-BE49-F238E27FC236}">
                  <a16:creationId xmlns:a16="http://schemas.microsoft.com/office/drawing/2014/main" id="{2DB726B3-2423-E38E-83C5-AE25E1536489}"/>
                </a:ext>
              </a:extLst>
            </p:cNvPr>
            <p:cNvSpPr/>
            <p:nvPr/>
          </p:nvSpPr>
          <p:spPr>
            <a:xfrm>
              <a:off x="0" y="0"/>
              <a:ext cx="4313003" cy="2879195"/>
            </a:xfrm>
            <a:custGeom>
              <a:avLst/>
              <a:gdLst/>
              <a:ahLst/>
              <a:cxnLst/>
              <a:rect l="l" t="t" r="r" b="b"/>
              <a:pathLst>
                <a:path w="4313003" h="2879195">
                  <a:moveTo>
                    <a:pt x="4249503" y="74930"/>
                  </a:moveTo>
                  <a:cubicBezTo>
                    <a:pt x="4221562" y="30480"/>
                    <a:pt x="4172033" y="0"/>
                    <a:pt x="4114883" y="0"/>
                  </a:cubicBezTo>
                  <a:lnTo>
                    <a:pt x="158750" y="0"/>
                  </a:lnTo>
                  <a:cubicBezTo>
                    <a:pt x="71120" y="0"/>
                    <a:pt x="0" y="71120"/>
                    <a:pt x="0" y="158750"/>
                  </a:cubicBezTo>
                  <a:lnTo>
                    <a:pt x="0" y="2677265"/>
                  </a:lnTo>
                  <a:cubicBezTo>
                    <a:pt x="0" y="2729335"/>
                    <a:pt x="25400" y="2775055"/>
                    <a:pt x="63500" y="2804265"/>
                  </a:cubicBezTo>
                  <a:cubicBezTo>
                    <a:pt x="91440" y="2848715"/>
                    <a:pt x="140970" y="2879195"/>
                    <a:pt x="217556" y="2879195"/>
                  </a:cubicBezTo>
                  <a:lnTo>
                    <a:pt x="4154253" y="2879195"/>
                  </a:lnTo>
                  <a:cubicBezTo>
                    <a:pt x="4241883" y="2879195"/>
                    <a:pt x="4313003" y="2808075"/>
                    <a:pt x="4313003" y="2720445"/>
                  </a:cubicBezTo>
                  <a:lnTo>
                    <a:pt x="4313003" y="201930"/>
                  </a:lnTo>
                  <a:cubicBezTo>
                    <a:pt x="4313002" y="149860"/>
                    <a:pt x="4287602" y="104140"/>
                    <a:pt x="4249503" y="74930"/>
                  </a:cubicBezTo>
                  <a:close/>
                  <a:moveTo>
                    <a:pt x="12700" y="2677265"/>
                  </a:moveTo>
                  <a:lnTo>
                    <a:pt x="12700" y="158750"/>
                  </a:lnTo>
                  <a:cubicBezTo>
                    <a:pt x="12700" y="78740"/>
                    <a:pt x="78740" y="12700"/>
                    <a:pt x="158750" y="12700"/>
                  </a:cubicBezTo>
                  <a:lnTo>
                    <a:pt x="4114883" y="12700"/>
                  </a:lnTo>
                  <a:cubicBezTo>
                    <a:pt x="4194892" y="12700"/>
                    <a:pt x="4260933" y="78740"/>
                    <a:pt x="4260933" y="158750"/>
                  </a:cubicBezTo>
                  <a:lnTo>
                    <a:pt x="4260933" y="2677265"/>
                  </a:lnTo>
                  <a:cubicBezTo>
                    <a:pt x="4260933" y="2757275"/>
                    <a:pt x="4194892" y="2823315"/>
                    <a:pt x="4114883" y="2823315"/>
                  </a:cubicBezTo>
                  <a:lnTo>
                    <a:pt x="158750" y="2823315"/>
                  </a:lnTo>
                  <a:cubicBezTo>
                    <a:pt x="78740" y="2823315"/>
                    <a:pt x="12700" y="2758545"/>
                    <a:pt x="12700" y="2677265"/>
                  </a:cubicBezTo>
                  <a:close/>
                  <a:moveTo>
                    <a:pt x="4301572" y="2720445"/>
                  </a:moveTo>
                  <a:cubicBezTo>
                    <a:pt x="4301572" y="2800455"/>
                    <a:pt x="4234262" y="2866495"/>
                    <a:pt x="4154253" y="2866495"/>
                  </a:cubicBezTo>
                  <a:lnTo>
                    <a:pt x="217556" y="2866495"/>
                  </a:lnTo>
                  <a:cubicBezTo>
                    <a:pt x="157480" y="2866495"/>
                    <a:pt x="120650" y="2849985"/>
                    <a:pt x="93980" y="2822045"/>
                  </a:cubicBezTo>
                  <a:cubicBezTo>
                    <a:pt x="114300" y="2830935"/>
                    <a:pt x="135890" y="2836015"/>
                    <a:pt x="160020" y="2836015"/>
                  </a:cubicBezTo>
                  <a:lnTo>
                    <a:pt x="4116153" y="2836015"/>
                  </a:lnTo>
                  <a:cubicBezTo>
                    <a:pt x="4203783" y="2836015"/>
                    <a:pt x="4274903" y="2764895"/>
                    <a:pt x="4274903" y="2677265"/>
                  </a:cubicBezTo>
                  <a:lnTo>
                    <a:pt x="4274903" y="158750"/>
                  </a:lnTo>
                  <a:cubicBezTo>
                    <a:pt x="4274903" y="140970"/>
                    <a:pt x="4271092" y="123190"/>
                    <a:pt x="4266012" y="106680"/>
                  </a:cubicBezTo>
                  <a:cubicBezTo>
                    <a:pt x="4287603" y="132080"/>
                    <a:pt x="4301573" y="165100"/>
                    <a:pt x="4301573" y="201930"/>
                  </a:cubicBezTo>
                  <a:lnTo>
                    <a:pt x="4301573" y="2720445"/>
                  </a:lnTo>
                  <a:cubicBezTo>
                    <a:pt x="4301572" y="2720445"/>
                    <a:pt x="4301572" y="2720445"/>
                    <a:pt x="4301572" y="2720445"/>
                  </a:cubicBezTo>
                  <a:close/>
                </a:path>
              </a:pathLst>
            </a:custGeom>
            <a:solidFill>
              <a:srgbClr val="F3F0EB"/>
            </a:solidFill>
          </p:spPr>
        </p:sp>
      </p:grpSp>
      <p:grpSp>
        <p:nvGrpSpPr>
          <p:cNvPr id="6" name="Group 6"/>
          <p:cNvGrpSpPr/>
          <p:nvPr/>
        </p:nvGrpSpPr>
        <p:grpSpPr>
          <a:xfrm>
            <a:off x="1246715" y="841598"/>
            <a:ext cx="15034199" cy="913187"/>
            <a:chOff x="0" y="0"/>
            <a:chExt cx="27931634" cy="1913890"/>
          </a:xfrm>
        </p:grpSpPr>
        <p:sp>
          <p:nvSpPr>
            <p:cNvPr id="7" name="Freeform 7"/>
            <p:cNvSpPr/>
            <p:nvPr/>
          </p:nvSpPr>
          <p:spPr>
            <a:xfrm>
              <a:off x="0" y="0"/>
              <a:ext cx="27931635" cy="1913890"/>
            </a:xfrm>
            <a:custGeom>
              <a:avLst/>
              <a:gdLst/>
              <a:ahLst/>
              <a:cxnLst/>
              <a:rect l="l" t="t" r="r" b="b"/>
              <a:pathLst>
                <a:path w="27931635" h="1913890">
                  <a:moveTo>
                    <a:pt x="27931635" y="956945"/>
                  </a:moveTo>
                  <a:lnTo>
                    <a:pt x="27931635" y="956945"/>
                  </a:lnTo>
                  <a:cubicBezTo>
                    <a:pt x="27931635" y="1485392"/>
                    <a:pt x="27503264" y="1913890"/>
                    <a:pt x="26974688" y="1913890"/>
                  </a:cubicBezTo>
                  <a:lnTo>
                    <a:pt x="956945" y="1913890"/>
                  </a:lnTo>
                  <a:cubicBezTo>
                    <a:pt x="428371" y="1913890"/>
                    <a:pt x="0" y="1485392"/>
                    <a:pt x="0" y="956945"/>
                  </a:cubicBezTo>
                  <a:lnTo>
                    <a:pt x="0" y="956945"/>
                  </a:lnTo>
                  <a:cubicBezTo>
                    <a:pt x="0" y="428371"/>
                    <a:pt x="428371" y="0"/>
                    <a:pt x="956945" y="0"/>
                  </a:cubicBezTo>
                  <a:lnTo>
                    <a:pt x="26974688" y="0"/>
                  </a:lnTo>
                  <a:cubicBezTo>
                    <a:pt x="27503137" y="0"/>
                    <a:pt x="27931635" y="428371"/>
                    <a:pt x="27931635" y="956945"/>
                  </a:cubicBezTo>
                  <a:close/>
                </a:path>
              </a:pathLst>
            </a:custGeom>
            <a:solidFill>
              <a:srgbClr val="634590"/>
            </a:solidFill>
          </p:spPr>
        </p:sp>
      </p:grpSp>
      <p:pic>
        <p:nvPicPr>
          <p:cNvPr id="8" name="Picture 8">
            <a:hlinkClick r:id="rId4" action="ppaction://hlinksldjump"/>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539135" y="860480"/>
            <a:ext cx="875421" cy="875421"/>
          </a:xfrm>
          <a:prstGeom prst="rect">
            <a:avLst/>
          </a:prstGeom>
        </p:spPr>
      </p:pic>
      <p:pic>
        <p:nvPicPr>
          <p:cNvPr id="9" name="Picture 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5443513" y="1008256"/>
            <a:ext cx="538384" cy="516849"/>
          </a:xfrm>
          <a:prstGeom prst="rect">
            <a:avLst/>
          </a:prstGeom>
        </p:spPr>
      </p:pic>
      <p:grpSp>
        <p:nvGrpSpPr>
          <p:cNvPr id="11" name="Group 11"/>
          <p:cNvGrpSpPr/>
          <p:nvPr/>
        </p:nvGrpSpPr>
        <p:grpSpPr>
          <a:xfrm>
            <a:off x="1866543" y="1071885"/>
            <a:ext cx="475794" cy="452611"/>
            <a:chOff x="0" y="0"/>
            <a:chExt cx="634392" cy="603481"/>
          </a:xfrm>
        </p:grpSpPr>
        <p:sp>
          <p:nvSpPr>
            <p:cNvPr id="12" name="AutoShape 12"/>
            <p:cNvSpPr/>
            <p:nvPr/>
          </p:nvSpPr>
          <p:spPr>
            <a:xfrm>
              <a:off x="0" y="0"/>
              <a:ext cx="634392" cy="0"/>
            </a:xfrm>
            <a:prstGeom prst="line">
              <a:avLst/>
            </a:prstGeom>
            <a:ln w="63500" cap="rnd">
              <a:solidFill>
                <a:srgbClr val="E9EAF6"/>
              </a:solidFill>
              <a:prstDash val="solid"/>
              <a:headEnd type="none" w="sm" len="sm"/>
              <a:tailEnd type="none" w="sm" len="sm"/>
            </a:ln>
          </p:spPr>
        </p:sp>
        <p:sp>
          <p:nvSpPr>
            <p:cNvPr id="13" name="AutoShape 13"/>
            <p:cNvSpPr/>
            <p:nvPr/>
          </p:nvSpPr>
          <p:spPr>
            <a:xfrm>
              <a:off x="0" y="269991"/>
              <a:ext cx="634392" cy="0"/>
            </a:xfrm>
            <a:prstGeom prst="line">
              <a:avLst/>
            </a:prstGeom>
            <a:ln w="63500" cap="rnd">
              <a:solidFill>
                <a:srgbClr val="E9EAF6"/>
              </a:solidFill>
              <a:prstDash val="solid"/>
              <a:headEnd type="none" w="sm" len="sm"/>
              <a:tailEnd type="none" w="sm" len="sm"/>
            </a:ln>
          </p:spPr>
        </p:sp>
        <p:sp>
          <p:nvSpPr>
            <p:cNvPr id="14" name="AutoShape 14"/>
            <p:cNvSpPr/>
            <p:nvPr/>
          </p:nvSpPr>
          <p:spPr>
            <a:xfrm>
              <a:off x="0" y="539981"/>
              <a:ext cx="634392" cy="0"/>
            </a:xfrm>
            <a:prstGeom prst="line">
              <a:avLst/>
            </a:prstGeom>
            <a:ln w="63500" cap="rnd">
              <a:solidFill>
                <a:srgbClr val="E9EAF6"/>
              </a:solidFill>
              <a:prstDash val="solid"/>
              <a:headEnd type="none" w="sm" len="sm"/>
              <a:tailEnd type="none" w="sm" len="sm"/>
            </a:ln>
          </p:spPr>
        </p:sp>
      </p:grpSp>
      <p:sp>
        <p:nvSpPr>
          <p:cNvPr id="16" name="TextBox 16"/>
          <p:cNvSpPr txBox="1"/>
          <p:nvPr/>
        </p:nvSpPr>
        <p:spPr>
          <a:xfrm>
            <a:off x="1579985" y="3738992"/>
            <a:ext cx="8832510" cy="3158942"/>
          </a:xfrm>
          <a:prstGeom prst="rect">
            <a:avLst/>
          </a:prstGeom>
        </p:spPr>
        <p:txBody>
          <a:bodyPr wrap="square" lIns="0" tIns="0" rIns="0" bIns="0" rtlCol="0" anchor="t">
            <a:spAutoFit/>
          </a:bodyPr>
          <a:lstStyle/>
          <a:p>
            <a:pPr algn="just">
              <a:lnSpc>
                <a:spcPts val="3514"/>
              </a:lnSpc>
            </a:pPr>
            <a:r>
              <a:rPr lang="en-US" sz="3600" dirty="0" err="1">
                <a:solidFill>
                  <a:srgbClr val="3D6473"/>
                </a:solidFill>
                <a:latin typeface="Poppins Medium"/>
              </a:rPr>
              <a:t>Gangguan</a:t>
            </a:r>
            <a:r>
              <a:rPr lang="en-US" sz="3600" dirty="0">
                <a:solidFill>
                  <a:srgbClr val="3D6473"/>
                </a:solidFill>
                <a:latin typeface="Poppins Medium"/>
              </a:rPr>
              <a:t> mental yang </a:t>
            </a:r>
            <a:r>
              <a:rPr lang="en-US" sz="3600" dirty="0" err="1">
                <a:solidFill>
                  <a:srgbClr val="3D6473"/>
                </a:solidFill>
                <a:latin typeface="Poppins Medium"/>
              </a:rPr>
              <a:t>terjadi</a:t>
            </a:r>
            <a:r>
              <a:rPr lang="en-US" sz="3600" dirty="0">
                <a:solidFill>
                  <a:srgbClr val="3D6473"/>
                </a:solidFill>
                <a:latin typeface="Poppins Medium"/>
              </a:rPr>
              <a:t> pada </a:t>
            </a:r>
            <a:r>
              <a:rPr lang="en-US" sz="3600" dirty="0" err="1">
                <a:solidFill>
                  <a:srgbClr val="3D6473"/>
                </a:solidFill>
                <a:latin typeface="Poppins Medium"/>
              </a:rPr>
              <a:t>seseorang</a:t>
            </a:r>
            <a:r>
              <a:rPr lang="en-US" sz="3600" dirty="0">
                <a:solidFill>
                  <a:srgbClr val="3D6473"/>
                </a:solidFill>
                <a:latin typeface="Poppins Medium"/>
              </a:rPr>
              <a:t> </a:t>
            </a:r>
            <a:r>
              <a:rPr lang="en-US" sz="3600" dirty="0" err="1">
                <a:solidFill>
                  <a:srgbClr val="3D6473"/>
                </a:solidFill>
                <a:latin typeface="Poppins Medium"/>
              </a:rPr>
              <a:t>bisa</a:t>
            </a:r>
            <a:r>
              <a:rPr lang="en-US" sz="3600" dirty="0">
                <a:solidFill>
                  <a:srgbClr val="3D6473"/>
                </a:solidFill>
                <a:latin typeface="Poppins Medium"/>
              </a:rPr>
              <a:t> </a:t>
            </a:r>
            <a:r>
              <a:rPr lang="en-US" sz="3600" dirty="0" err="1">
                <a:solidFill>
                  <a:srgbClr val="3D6473"/>
                </a:solidFill>
                <a:latin typeface="Poppins Medium"/>
              </a:rPr>
              <a:t>terjadi</a:t>
            </a:r>
            <a:r>
              <a:rPr lang="en-US" sz="3600" dirty="0">
                <a:solidFill>
                  <a:srgbClr val="3D6473"/>
                </a:solidFill>
                <a:latin typeface="Poppins Medium"/>
              </a:rPr>
              <a:t> </a:t>
            </a:r>
            <a:r>
              <a:rPr lang="en-US" sz="3600" dirty="0" err="1">
                <a:solidFill>
                  <a:srgbClr val="3D6473"/>
                </a:solidFill>
                <a:latin typeface="Poppins Medium"/>
              </a:rPr>
              <a:t>karena</a:t>
            </a:r>
            <a:r>
              <a:rPr lang="en-US" sz="3600" dirty="0">
                <a:solidFill>
                  <a:srgbClr val="3D6473"/>
                </a:solidFill>
                <a:latin typeface="Poppins Medium"/>
              </a:rPr>
              <a:t> di </a:t>
            </a:r>
            <a:r>
              <a:rPr lang="en-US" sz="3600" dirty="0" err="1">
                <a:solidFill>
                  <a:srgbClr val="3D6473"/>
                </a:solidFill>
                <a:latin typeface="Poppins Medium"/>
              </a:rPr>
              <a:t>dalam</a:t>
            </a:r>
            <a:r>
              <a:rPr lang="en-US" sz="3600" dirty="0">
                <a:solidFill>
                  <a:srgbClr val="3D6473"/>
                </a:solidFill>
                <a:latin typeface="Poppins Medium"/>
              </a:rPr>
              <a:t> </a:t>
            </a:r>
            <a:r>
              <a:rPr lang="en-US" sz="3600" dirty="0" err="1">
                <a:solidFill>
                  <a:srgbClr val="3D6473"/>
                </a:solidFill>
                <a:latin typeface="Poppins Medium"/>
              </a:rPr>
              <a:t>sebuah</a:t>
            </a:r>
            <a:r>
              <a:rPr lang="en-US" sz="3600" dirty="0">
                <a:solidFill>
                  <a:srgbClr val="3D6473"/>
                </a:solidFill>
                <a:latin typeface="Poppins Medium"/>
              </a:rPr>
              <a:t> </a:t>
            </a:r>
            <a:r>
              <a:rPr lang="en-US" sz="3600" dirty="0" err="1">
                <a:solidFill>
                  <a:srgbClr val="3D6473"/>
                </a:solidFill>
                <a:latin typeface="Poppins Medium"/>
              </a:rPr>
              <a:t>keluarga</a:t>
            </a:r>
            <a:r>
              <a:rPr lang="en-US" sz="3600" dirty="0">
                <a:solidFill>
                  <a:srgbClr val="3D6473"/>
                </a:solidFill>
                <a:latin typeface="Poppins Medium"/>
              </a:rPr>
              <a:t> </a:t>
            </a:r>
            <a:r>
              <a:rPr lang="en-US" sz="3600" dirty="0" err="1">
                <a:solidFill>
                  <a:srgbClr val="3D6473"/>
                </a:solidFill>
                <a:latin typeface="Poppins Medium"/>
              </a:rPr>
              <a:t>ada</a:t>
            </a:r>
            <a:r>
              <a:rPr lang="en-US" sz="3600" dirty="0">
                <a:solidFill>
                  <a:srgbClr val="3D6473"/>
                </a:solidFill>
                <a:latin typeface="Poppins Medium"/>
              </a:rPr>
              <a:t> yang </a:t>
            </a:r>
            <a:r>
              <a:rPr lang="en-US" sz="3600" dirty="0" err="1">
                <a:solidFill>
                  <a:srgbClr val="3D6473"/>
                </a:solidFill>
                <a:latin typeface="Poppins Medium"/>
              </a:rPr>
              <a:t>memiliki</a:t>
            </a:r>
            <a:r>
              <a:rPr lang="en-US" sz="3600" dirty="0">
                <a:solidFill>
                  <a:srgbClr val="3D6473"/>
                </a:solidFill>
                <a:latin typeface="Poppins Medium"/>
              </a:rPr>
              <a:t> </a:t>
            </a:r>
            <a:r>
              <a:rPr lang="en-US" sz="3600" dirty="0" err="1">
                <a:solidFill>
                  <a:srgbClr val="3D6473"/>
                </a:solidFill>
                <a:latin typeface="Poppins Medium"/>
              </a:rPr>
              <a:t>gangguan</a:t>
            </a:r>
            <a:r>
              <a:rPr lang="en-US" sz="3600" dirty="0">
                <a:solidFill>
                  <a:srgbClr val="3D6473"/>
                </a:solidFill>
                <a:latin typeface="Poppins Medium"/>
              </a:rPr>
              <a:t> mental. </a:t>
            </a:r>
            <a:r>
              <a:rPr lang="en-US" sz="3600" dirty="0" err="1">
                <a:solidFill>
                  <a:srgbClr val="3D6473"/>
                </a:solidFill>
                <a:latin typeface="Poppins Medium"/>
              </a:rPr>
              <a:t>Penyebab</a:t>
            </a:r>
            <a:r>
              <a:rPr lang="en-US" sz="3600" dirty="0">
                <a:solidFill>
                  <a:srgbClr val="3D6473"/>
                </a:solidFill>
                <a:latin typeface="Poppins Medium"/>
              </a:rPr>
              <a:t> </a:t>
            </a:r>
            <a:r>
              <a:rPr lang="en-US" sz="3600" dirty="0" err="1">
                <a:solidFill>
                  <a:srgbClr val="3D6473"/>
                </a:solidFill>
                <a:latin typeface="Poppins Medium"/>
              </a:rPr>
              <a:t>gangguan</a:t>
            </a:r>
            <a:r>
              <a:rPr lang="en-US" sz="3600" dirty="0">
                <a:solidFill>
                  <a:srgbClr val="3D6473"/>
                </a:solidFill>
                <a:latin typeface="Poppins Medium"/>
              </a:rPr>
              <a:t> mental </a:t>
            </a:r>
            <a:r>
              <a:rPr lang="en-US" sz="3600" dirty="0" err="1">
                <a:solidFill>
                  <a:srgbClr val="3D6473"/>
                </a:solidFill>
                <a:latin typeface="Poppins Medium"/>
              </a:rPr>
              <a:t>ini</a:t>
            </a:r>
            <a:r>
              <a:rPr lang="en-US" sz="3600" dirty="0">
                <a:solidFill>
                  <a:srgbClr val="3D6473"/>
                </a:solidFill>
                <a:latin typeface="Poppins Medium"/>
              </a:rPr>
              <a:t> </a:t>
            </a:r>
            <a:r>
              <a:rPr lang="en-US" sz="3600" dirty="0" err="1">
                <a:solidFill>
                  <a:srgbClr val="3D6473"/>
                </a:solidFill>
                <a:latin typeface="Poppins Medium"/>
              </a:rPr>
              <a:t>biasa</a:t>
            </a:r>
            <a:r>
              <a:rPr lang="en-US" sz="3600" dirty="0">
                <a:solidFill>
                  <a:srgbClr val="3D6473"/>
                </a:solidFill>
                <a:latin typeface="Poppins Medium"/>
              </a:rPr>
              <a:t> </a:t>
            </a:r>
            <a:r>
              <a:rPr lang="en-US" sz="3600" dirty="0" err="1">
                <a:solidFill>
                  <a:srgbClr val="3D6473"/>
                </a:solidFill>
                <a:latin typeface="Poppins Medium"/>
              </a:rPr>
              <a:t>didengar</a:t>
            </a:r>
            <a:r>
              <a:rPr lang="en-US" sz="3600" dirty="0">
                <a:solidFill>
                  <a:srgbClr val="3D6473"/>
                </a:solidFill>
                <a:latin typeface="Poppins Medium"/>
              </a:rPr>
              <a:t> </a:t>
            </a:r>
            <a:r>
              <a:rPr lang="en-US" sz="3600" dirty="0" err="1">
                <a:solidFill>
                  <a:srgbClr val="3D6473"/>
                </a:solidFill>
                <a:latin typeface="Poppins Medium"/>
              </a:rPr>
              <a:t>dengan</a:t>
            </a:r>
            <a:r>
              <a:rPr lang="en-US" sz="3600" dirty="0">
                <a:solidFill>
                  <a:srgbClr val="3D6473"/>
                </a:solidFill>
                <a:latin typeface="Poppins Medium"/>
              </a:rPr>
              <a:t> </a:t>
            </a:r>
            <a:r>
              <a:rPr lang="en-US" sz="3600" dirty="0" err="1">
                <a:solidFill>
                  <a:srgbClr val="3D6473"/>
                </a:solidFill>
                <a:latin typeface="Poppins Medium"/>
              </a:rPr>
              <a:t>sebutan</a:t>
            </a:r>
            <a:r>
              <a:rPr lang="en-US" sz="3600" dirty="0">
                <a:solidFill>
                  <a:srgbClr val="3D6473"/>
                </a:solidFill>
                <a:latin typeface="Poppins Medium"/>
              </a:rPr>
              <a:t> </a:t>
            </a:r>
            <a:r>
              <a:rPr lang="en-US" sz="3600" dirty="0" err="1">
                <a:solidFill>
                  <a:srgbClr val="3D6473"/>
                </a:solidFill>
                <a:latin typeface="Poppins Medium"/>
              </a:rPr>
              <a:t>faktor</a:t>
            </a:r>
            <a:r>
              <a:rPr lang="en-US" sz="3600" dirty="0">
                <a:solidFill>
                  <a:srgbClr val="3D6473"/>
                </a:solidFill>
                <a:latin typeface="Poppins Medium"/>
              </a:rPr>
              <a:t> </a:t>
            </a:r>
            <a:r>
              <a:rPr lang="en-US" sz="3600" dirty="0" err="1">
                <a:solidFill>
                  <a:srgbClr val="3D6473"/>
                </a:solidFill>
                <a:latin typeface="Poppins Medium"/>
              </a:rPr>
              <a:t>genetik</a:t>
            </a:r>
            <a:r>
              <a:rPr lang="en-US" sz="3600" dirty="0">
                <a:solidFill>
                  <a:srgbClr val="3D6473"/>
                </a:solidFill>
                <a:latin typeface="Poppins Medium"/>
              </a:rPr>
              <a:t>.</a:t>
            </a:r>
          </a:p>
        </p:txBody>
      </p:sp>
      <p:sp>
        <p:nvSpPr>
          <p:cNvPr id="17" name="TextBox 17"/>
          <p:cNvSpPr txBox="1"/>
          <p:nvPr/>
        </p:nvSpPr>
        <p:spPr>
          <a:xfrm>
            <a:off x="2962164" y="1054244"/>
            <a:ext cx="3210036" cy="566758"/>
          </a:xfrm>
          <a:prstGeom prst="rect">
            <a:avLst/>
          </a:prstGeom>
        </p:spPr>
        <p:txBody>
          <a:bodyPr wrap="square" lIns="0" tIns="0" rIns="0" bIns="0" rtlCol="0" anchor="t">
            <a:spAutoFit/>
          </a:bodyPr>
          <a:lstStyle/>
          <a:p>
            <a:pPr>
              <a:lnSpc>
                <a:spcPts val="4399"/>
              </a:lnSpc>
            </a:pPr>
            <a:r>
              <a:rPr lang="en-US" sz="3999" b="1" dirty="0">
                <a:solidFill>
                  <a:srgbClr val="F3F3F3"/>
                </a:solidFill>
                <a:latin typeface="Poppins Medium" panose="00000600000000000000" pitchFamily="2" charset="0"/>
                <a:cs typeface="Poppins Medium" panose="00000600000000000000" pitchFamily="2" charset="0"/>
              </a:rPr>
              <a:t>PENYEBAB</a:t>
            </a:r>
          </a:p>
        </p:txBody>
      </p:sp>
      <p:sp>
        <p:nvSpPr>
          <p:cNvPr id="18" name="TextBox 19">
            <a:extLst>
              <a:ext uri="{FF2B5EF4-FFF2-40B4-BE49-F238E27FC236}">
                <a16:creationId xmlns:a16="http://schemas.microsoft.com/office/drawing/2014/main" id="{0ED21CA9-F6D5-97E0-C76A-C9295E11A8EC}"/>
              </a:ext>
            </a:extLst>
          </p:cNvPr>
          <p:cNvSpPr txBox="1"/>
          <p:nvPr/>
        </p:nvSpPr>
        <p:spPr>
          <a:xfrm>
            <a:off x="1579985" y="2654209"/>
            <a:ext cx="4372541" cy="565038"/>
          </a:xfrm>
          <a:prstGeom prst="rect">
            <a:avLst/>
          </a:prstGeom>
        </p:spPr>
        <p:txBody>
          <a:bodyPr lIns="0" tIns="0" rIns="0" bIns="0" rtlCol="0" anchor="t">
            <a:spAutoFit/>
          </a:bodyPr>
          <a:lstStyle/>
          <a:p>
            <a:pPr>
              <a:lnSpc>
                <a:spcPts val="4399"/>
              </a:lnSpc>
            </a:pPr>
            <a:r>
              <a:rPr lang="en-US" sz="3999" b="1" dirty="0">
                <a:solidFill>
                  <a:srgbClr val="154161"/>
                </a:solidFill>
                <a:latin typeface="Poppins Medium" panose="00000600000000000000" pitchFamily="2" charset="0"/>
                <a:cs typeface="Poppins Medium" panose="00000600000000000000" pitchFamily="2" charset="0"/>
              </a:rPr>
              <a:t>FAKTOR GENETIK</a:t>
            </a:r>
          </a:p>
        </p:txBody>
      </p:sp>
      <p:pic>
        <p:nvPicPr>
          <p:cNvPr id="15" name="Picture 16">
            <a:extLst>
              <a:ext uri="{FF2B5EF4-FFF2-40B4-BE49-F238E27FC236}">
                <a16:creationId xmlns:a16="http://schemas.microsoft.com/office/drawing/2014/main" id="{9534C5A3-7A10-D7B4-1F73-FDE1A72F1C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1086490" y="3187397"/>
            <a:ext cx="4975766" cy="4870031"/>
          </a:xfrm>
          <a:prstGeom prst="rect">
            <a:avLst/>
          </a:prstGeom>
        </p:spPr>
      </p:pic>
      <p:pic>
        <p:nvPicPr>
          <p:cNvPr id="2" name="Picture 10">
            <a:hlinkClick r:id="" action="ppaction://hlinkshowjump?jump=previousslide"/>
            <a:extLst>
              <a:ext uri="{FF2B5EF4-FFF2-40B4-BE49-F238E27FC236}">
                <a16:creationId xmlns:a16="http://schemas.microsoft.com/office/drawing/2014/main" id="{A478B3DD-630E-79CA-52B3-5F9FCB2C629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flipH="1">
            <a:off x="706039" y="8150937"/>
            <a:ext cx="1397485" cy="1397485"/>
          </a:xfrm>
          <a:prstGeom prst="rect">
            <a:avLst/>
          </a:prstGeom>
        </p:spPr>
      </p:pic>
      <p:pic>
        <p:nvPicPr>
          <p:cNvPr id="3" name="Picture 18">
            <a:hlinkClick r:id="" action="ppaction://hlinkshowjump?jump=nextslide"/>
            <a:extLst>
              <a:ext uri="{FF2B5EF4-FFF2-40B4-BE49-F238E27FC236}">
                <a16:creationId xmlns:a16="http://schemas.microsoft.com/office/drawing/2014/main" id="{F6CEEAB7-C200-1145-BE48-6E003A18B19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6280915" y="8150937"/>
            <a:ext cx="1397485" cy="1397485"/>
          </a:xfrm>
          <a:prstGeom prst="rect">
            <a:avLst/>
          </a:prstGeom>
        </p:spPr>
      </p:pic>
    </p:spTree>
    <p:custDataLst>
      <p:tags r:id="rId1"/>
    </p:custDataLst>
    <p:extLst>
      <p:ext uri="{BB962C8B-B14F-4D97-AF65-F5344CB8AC3E}">
        <p14:creationId xmlns:p14="http://schemas.microsoft.com/office/powerpoint/2010/main" val="1399498890"/>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8164" y="0"/>
            <a:ext cx="18288000" cy="10287000"/>
            <a:chOff x="0" y="0"/>
            <a:chExt cx="4426901" cy="2257332"/>
          </a:xfrm>
        </p:grpSpPr>
        <p:sp>
          <p:nvSpPr>
            <p:cNvPr id="3" name="Freeform 3"/>
            <p:cNvSpPr/>
            <p:nvPr/>
          </p:nvSpPr>
          <p:spPr>
            <a:xfrm>
              <a:off x="92710" y="106680"/>
              <a:ext cx="4322761" cy="2137953"/>
            </a:xfrm>
            <a:custGeom>
              <a:avLst/>
              <a:gdLst/>
              <a:ahLst/>
              <a:cxnLst/>
              <a:rect l="l" t="t" r="r" b="b"/>
              <a:pathLst>
                <a:path w="4322761" h="2137953">
                  <a:moveTo>
                    <a:pt x="4296091" y="1948722"/>
                  </a:moveTo>
                  <a:cubicBezTo>
                    <a:pt x="4296091" y="2036353"/>
                    <a:pt x="4219891" y="2107472"/>
                    <a:pt x="4138611" y="2107472"/>
                  </a:cubicBezTo>
                  <a:lnTo>
                    <a:pt x="66040" y="2107472"/>
                  </a:lnTo>
                  <a:cubicBezTo>
                    <a:pt x="43180" y="2107472"/>
                    <a:pt x="20320" y="2102393"/>
                    <a:pt x="0" y="2093503"/>
                  </a:cubicBezTo>
                  <a:cubicBezTo>
                    <a:pt x="26670" y="2121443"/>
                    <a:pt x="63500" y="2137953"/>
                    <a:pt x="121679" y="2137953"/>
                  </a:cubicBezTo>
                  <a:lnTo>
                    <a:pt x="4176711" y="2137953"/>
                  </a:lnTo>
                  <a:cubicBezTo>
                    <a:pt x="4256721" y="2137953"/>
                    <a:pt x="4322761" y="2071912"/>
                    <a:pt x="4322761" y="1991903"/>
                  </a:cubicBezTo>
                  <a:lnTo>
                    <a:pt x="4322761" y="95250"/>
                  </a:lnTo>
                  <a:cubicBezTo>
                    <a:pt x="4322761" y="58420"/>
                    <a:pt x="4308791" y="25400"/>
                    <a:pt x="4287201" y="0"/>
                  </a:cubicBezTo>
                  <a:cubicBezTo>
                    <a:pt x="4293551" y="16510"/>
                    <a:pt x="4296091" y="34290"/>
                    <a:pt x="4296091" y="52070"/>
                  </a:cubicBezTo>
                  <a:lnTo>
                    <a:pt x="4296091" y="1948722"/>
                  </a:lnTo>
                  <a:lnTo>
                    <a:pt x="4296091" y="1948722"/>
                  </a:lnTo>
                  <a:close/>
                </a:path>
              </a:pathLst>
            </a:custGeom>
            <a:solidFill>
              <a:srgbClr val="F3F3F3"/>
            </a:solidFill>
          </p:spPr>
        </p:sp>
        <p:sp>
          <p:nvSpPr>
            <p:cNvPr id="4" name="Freeform 4"/>
            <p:cNvSpPr/>
            <p:nvPr/>
          </p:nvSpPr>
          <p:spPr>
            <a:xfrm>
              <a:off x="12700" y="12700"/>
              <a:ext cx="4362131" cy="2188752"/>
            </a:xfrm>
            <a:custGeom>
              <a:avLst/>
              <a:gdLst/>
              <a:ahLst/>
              <a:cxnLst/>
              <a:rect l="l" t="t" r="r" b="b"/>
              <a:pathLst>
                <a:path w="4362131" h="2188752">
                  <a:moveTo>
                    <a:pt x="146050" y="2188752"/>
                  </a:moveTo>
                  <a:lnTo>
                    <a:pt x="4216081" y="2188752"/>
                  </a:lnTo>
                  <a:cubicBezTo>
                    <a:pt x="4296091" y="2188752"/>
                    <a:pt x="4362131" y="2122712"/>
                    <a:pt x="4362131" y="2042702"/>
                  </a:cubicBezTo>
                  <a:lnTo>
                    <a:pt x="4362131" y="146050"/>
                  </a:lnTo>
                  <a:cubicBezTo>
                    <a:pt x="4362131" y="66040"/>
                    <a:pt x="4296091" y="0"/>
                    <a:pt x="4216081" y="0"/>
                  </a:cubicBezTo>
                  <a:lnTo>
                    <a:pt x="146050" y="0"/>
                  </a:lnTo>
                  <a:cubicBezTo>
                    <a:pt x="66040" y="0"/>
                    <a:pt x="0" y="66040"/>
                    <a:pt x="0" y="146050"/>
                  </a:cubicBezTo>
                  <a:lnTo>
                    <a:pt x="0" y="2042702"/>
                  </a:lnTo>
                  <a:cubicBezTo>
                    <a:pt x="0" y="2123982"/>
                    <a:pt x="66040" y="2188752"/>
                    <a:pt x="146050" y="2188752"/>
                  </a:cubicBezTo>
                  <a:close/>
                </a:path>
              </a:pathLst>
            </a:custGeom>
            <a:solidFill>
              <a:srgbClr val="D5C3EB"/>
            </a:solidFill>
          </p:spPr>
        </p:sp>
        <p:sp>
          <p:nvSpPr>
            <p:cNvPr id="5" name="Freeform 5"/>
            <p:cNvSpPr/>
            <p:nvPr/>
          </p:nvSpPr>
          <p:spPr>
            <a:xfrm>
              <a:off x="0" y="0"/>
              <a:ext cx="4426901" cy="2257333"/>
            </a:xfrm>
            <a:custGeom>
              <a:avLst/>
              <a:gdLst/>
              <a:ahLst/>
              <a:cxnLst/>
              <a:rect l="l" t="t" r="r" b="b"/>
              <a:pathLst>
                <a:path w="4426901" h="2257333">
                  <a:moveTo>
                    <a:pt x="4363401" y="74930"/>
                  </a:moveTo>
                  <a:cubicBezTo>
                    <a:pt x="4335461" y="30480"/>
                    <a:pt x="4285931" y="0"/>
                    <a:pt x="4228781" y="0"/>
                  </a:cubicBezTo>
                  <a:lnTo>
                    <a:pt x="158750" y="0"/>
                  </a:lnTo>
                  <a:cubicBezTo>
                    <a:pt x="71120" y="0"/>
                    <a:pt x="0" y="71120"/>
                    <a:pt x="0" y="158750"/>
                  </a:cubicBezTo>
                  <a:lnTo>
                    <a:pt x="0" y="2055402"/>
                  </a:lnTo>
                  <a:cubicBezTo>
                    <a:pt x="0" y="2107473"/>
                    <a:pt x="25400" y="2153192"/>
                    <a:pt x="63500" y="2182402"/>
                  </a:cubicBezTo>
                  <a:cubicBezTo>
                    <a:pt x="91440" y="2226852"/>
                    <a:pt x="140970" y="2257333"/>
                    <a:pt x="218396" y="2257333"/>
                  </a:cubicBezTo>
                  <a:lnTo>
                    <a:pt x="4268151" y="2257333"/>
                  </a:lnTo>
                  <a:cubicBezTo>
                    <a:pt x="4355781" y="2257333"/>
                    <a:pt x="4426901" y="2186212"/>
                    <a:pt x="4426901" y="2098583"/>
                  </a:cubicBezTo>
                  <a:lnTo>
                    <a:pt x="4426901" y="201930"/>
                  </a:lnTo>
                  <a:cubicBezTo>
                    <a:pt x="4426901" y="149860"/>
                    <a:pt x="4401501" y="104140"/>
                    <a:pt x="4363401" y="74930"/>
                  </a:cubicBezTo>
                  <a:close/>
                  <a:moveTo>
                    <a:pt x="12700" y="2055402"/>
                  </a:moveTo>
                  <a:lnTo>
                    <a:pt x="12700" y="158750"/>
                  </a:lnTo>
                  <a:cubicBezTo>
                    <a:pt x="12700" y="78740"/>
                    <a:pt x="78740" y="12700"/>
                    <a:pt x="158750" y="12700"/>
                  </a:cubicBezTo>
                  <a:lnTo>
                    <a:pt x="4228781" y="12700"/>
                  </a:lnTo>
                  <a:cubicBezTo>
                    <a:pt x="4308791" y="12700"/>
                    <a:pt x="4374831" y="78740"/>
                    <a:pt x="4374831" y="158750"/>
                  </a:cubicBezTo>
                  <a:lnTo>
                    <a:pt x="4374831" y="2055402"/>
                  </a:lnTo>
                  <a:cubicBezTo>
                    <a:pt x="4374831" y="2135412"/>
                    <a:pt x="4308791" y="2201452"/>
                    <a:pt x="4228781" y="2201452"/>
                  </a:cubicBezTo>
                  <a:lnTo>
                    <a:pt x="158750" y="2201452"/>
                  </a:lnTo>
                  <a:cubicBezTo>
                    <a:pt x="78740" y="2201452"/>
                    <a:pt x="12700" y="2136682"/>
                    <a:pt x="12700" y="2055402"/>
                  </a:cubicBezTo>
                  <a:close/>
                  <a:moveTo>
                    <a:pt x="4415471" y="2098582"/>
                  </a:moveTo>
                  <a:cubicBezTo>
                    <a:pt x="4415471" y="2178592"/>
                    <a:pt x="4348161" y="2244632"/>
                    <a:pt x="4268151" y="2244632"/>
                  </a:cubicBezTo>
                  <a:lnTo>
                    <a:pt x="218396" y="2244632"/>
                  </a:lnTo>
                  <a:cubicBezTo>
                    <a:pt x="157480" y="2244632"/>
                    <a:pt x="120650" y="2228122"/>
                    <a:pt x="93980" y="2200182"/>
                  </a:cubicBezTo>
                  <a:cubicBezTo>
                    <a:pt x="114300" y="2209072"/>
                    <a:pt x="135890" y="2214152"/>
                    <a:pt x="160020" y="2214152"/>
                  </a:cubicBezTo>
                  <a:lnTo>
                    <a:pt x="4230051" y="2214152"/>
                  </a:lnTo>
                  <a:cubicBezTo>
                    <a:pt x="4317681" y="2214152"/>
                    <a:pt x="4388801" y="2143032"/>
                    <a:pt x="4388801" y="2055402"/>
                  </a:cubicBezTo>
                  <a:lnTo>
                    <a:pt x="4388801" y="158750"/>
                  </a:lnTo>
                  <a:cubicBezTo>
                    <a:pt x="4388801" y="140970"/>
                    <a:pt x="4384991" y="123190"/>
                    <a:pt x="4379911" y="106680"/>
                  </a:cubicBezTo>
                  <a:cubicBezTo>
                    <a:pt x="4401501" y="132080"/>
                    <a:pt x="4415471" y="165100"/>
                    <a:pt x="4415471" y="201930"/>
                  </a:cubicBezTo>
                  <a:lnTo>
                    <a:pt x="4415471" y="2098582"/>
                  </a:lnTo>
                  <a:cubicBezTo>
                    <a:pt x="4415471" y="2098582"/>
                    <a:pt x="4415471" y="2098582"/>
                    <a:pt x="4415471" y="2098582"/>
                  </a:cubicBezTo>
                  <a:close/>
                </a:path>
              </a:pathLst>
            </a:custGeom>
            <a:solidFill>
              <a:srgbClr val="F3F0EB"/>
            </a:solidFill>
          </p:spPr>
        </p:sp>
      </p:grpSp>
      <p:grpSp>
        <p:nvGrpSpPr>
          <p:cNvPr id="20" name="Group 6">
            <a:extLst>
              <a:ext uri="{FF2B5EF4-FFF2-40B4-BE49-F238E27FC236}">
                <a16:creationId xmlns:a16="http://schemas.microsoft.com/office/drawing/2014/main" id="{4377ED8E-DD84-D8FD-324D-D36D20FC34AA}"/>
              </a:ext>
            </a:extLst>
          </p:cNvPr>
          <p:cNvGrpSpPr/>
          <p:nvPr/>
        </p:nvGrpSpPr>
        <p:grpSpPr>
          <a:xfrm>
            <a:off x="1246715" y="841598"/>
            <a:ext cx="15034199" cy="913187"/>
            <a:chOff x="0" y="0"/>
            <a:chExt cx="27931634" cy="1913890"/>
          </a:xfrm>
        </p:grpSpPr>
        <p:sp>
          <p:nvSpPr>
            <p:cNvPr id="21" name="Freeform 7">
              <a:extLst>
                <a:ext uri="{FF2B5EF4-FFF2-40B4-BE49-F238E27FC236}">
                  <a16:creationId xmlns:a16="http://schemas.microsoft.com/office/drawing/2014/main" id="{6D51D974-1908-B78A-EDE0-BA4325EA9C77}"/>
                </a:ext>
              </a:extLst>
            </p:cNvPr>
            <p:cNvSpPr/>
            <p:nvPr/>
          </p:nvSpPr>
          <p:spPr>
            <a:xfrm>
              <a:off x="0" y="0"/>
              <a:ext cx="27931635" cy="1913890"/>
            </a:xfrm>
            <a:custGeom>
              <a:avLst/>
              <a:gdLst/>
              <a:ahLst/>
              <a:cxnLst/>
              <a:rect l="l" t="t" r="r" b="b"/>
              <a:pathLst>
                <a:path w="27931635" h="1913890">
                  <a:moveTo>
                    <a:pt x="27931635" y="956945"/>
                  </a:moveTo>
                  <a:lnTo>
                    <a:pt x="27931635" y="956945"/>
                  </a:lnTo>
                  <a:cubicBezTo>
                    <a:pt x="27931635" y="1485392"/>
                    <a:pt x="27503264" y="1913890"/>
                    <a:pt x="26974688" y="1913890"/>
                  </a:cubicBezTo>
                  <a:lnTo>
                    <a:pt x="956945" y="1913890"/>
                  </a:lnTo>
                  <a:cubicBezTo>
                    <a:pt x="428371" y="1913890"/>
                    <a:pt x="0" y="1485392"/>
                    <a:pt x="0" y="956945"/>
                  </a:cubicBezTo>
                  <a:lnTo>
                    <a:pt x="0" y="956945"/>
                  </a:lnTo>
                  <a:cubicBezTo>
                    <a:pt x="0" y="428371"/>
                    <a:pt x="428371" y="0"/>
                    <a:pt x="956945" y="0"/>
                  </a:cubicBezTo>
                  <a:lnTo>
                    <a:pt x="26974688" y="0"/>
                  </a:lnTo>
                  <a:cubicBezTo>
                    <a:pt x="27503137" y="0"/>
                    <a:pt x="27931635" y="428371"/>
                    <a:pt x="27931635" y="956945"/>
                  </a:cubicBezTo>
                  <a:close/>
                </a:path>
              </a:pathLst>
            </a:custGeom>
            <a:solidFill>
              <a:srgbClr val="634590"/>
            </a:solidFill>
          </p:spPr>
        </p:sp>
      </p:grpSp>
      <p:pic>
        <p:nvPicPr>
          <p:cNvPr id="22" name="Picture 8">
            <a:hlinkClick r:id="rId4" action="ppaction://hlinksldjump"/>
            <a:extLst>
              <a:ext uri="{FF2B5EF4-FFF2-40B4-BE49-F238E27FC236}">
                <a16:creationId xmlns:a16="http://schemas.microsoft.com/office/drawing/2014/main" id="{FEF12090-01AF-E5E3-7486-AE0ACB86630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539135" y="860480"/>
            <a:ext cx="875421" cy="875421"/>
          </a:xfrm>
          <a:prstGeom prst="rect">
            <a:avLst/>
          </a:prstGeom>
        </p:spPr>
      </p:pic>
      <p:pic>
        <p:nvPicPr>
          <p:cNvPr id="23" name="Picture 9">
            <a:extLst>
              <a:ext uri="{FF2B5EF4-FFF2-40B4-BE49-F238E27FC236}">
                <a16:creationId xmlns:a16="http://schemas.microsoft.com/office/drawing/2014/main" id="{D9C89AFA-F2B4-F179-E30C-5F77B1796FE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5443513" y="1008256"/>
            <a:ext cx="538384" cy="516849"/>
          </a:xfrm>
          <a:prstGeom prst="rect">
            <a:avLst/>
          </a:prstGeom>
        </p:spPr>
      </p:pic>
      <p:grpSp>
        <p:nvGrpSpPr>
          <p:cNvPr id="24" name="Group 11">
            <a:extLst>
              <a:ext uri="{FF2B5EF4-FFF2-40B4-BE49-F238E27FC236}">
                <a16:creationId xmlns:a16="http://schemas.microsoft.com/office/drawing/2014/main" id="{47F7014E-6D61-1072-0C58-52365C4452BD}"/>
              </a:ext>
            </a:extLst>
          </p:cNvPr>
          <p:cNvGrpSpPr/>
          <p:nvPr/>
        </p:nvGrpSpPr>
        <p:grpSpPr>
          <a:xfrm>
            <a:off x="1866543" y="1071885"/>
            <a:ext cx="475794" cy="452611"/>
            <a:chOff x="0" y="0"/>
            <a:chExt cx="634392" cy="603481"/>
          </a:xfrm>
        </p:grpSpPr>
        <p:sp>
          <p:nvSpPr>
            <p:cNvPr id="25" name="AutoShape 12">
              <a:extLst>
                <a:ext uri="{FF2B5EF4-FFF2-40B4-BE49-F238E27FC236}">
                  <a16:creationId xmlns:a16="http://schemas.microsoft.com/office/drawing/2014/main" id="{24E8A4B7-8023-4413-EDCE-BB621BA68A6C}"/>
                </a:ext>
              </a:extLst>
            </p:cNvPr>
            <p:cNvSpPr/>
            <p:nvPr/>
          </p:nvSpPr>
          <p:spPr>
            <a:xfrm>
              <a:off x="0" y="0"/>
              <a:ext cx="634392" cy="0"/>
            </a:xfrm>
            <a:prstGeom prst="line">
              <a:avLst/>
            </a:prstGeom>
            <a:ln w="63500" cap="rnd">
              <a:solidFill>
                <a:srgbClr val="E9EAF6"/>
              </a:solidFill>
              <a:prstDash val="solid"/>
              <a:headEnd type="none" w="sm" len="sm"/>
              <a:tailEnd type="none" w="sm" len="sm"/>
            </a:ln>
          </p:spPr>
        </p:sp>
        <p:sp>
          <p:nvSpPr>
            <p:cNvPr id="26" name="AutoShape 13">
              <a:extLst>
                <a:ext uri="{FF2B5EF4-FFF2-40B4-BE49-F238E27FC236}">
                  <a16:creationId xmlns:a16="http://schemas.microsoft.com/office/drawing/2014/main" id="{5F16F783-986B-0BFC-9AFB-13358049940B}"/>
                </a:ext>
              </a:extLst>
            </p:cNvPr>
            <p:cNvSpPr/>
            <p:nvPr/>
          </p:nvSpPr>
          <p:spPr>
            <a:xfrm>
              <a:off x="0" y="269991"/>
              <a:ext cx="634392" cy="0"/>
            </a:xfrm>
            <a:prstGeom prst="line">
              <a:avLst/>
            </a:prstGeom>
            <a:ln w="63500" cap="rnd">
              <a:solidFill>
                <a:srgbClr val="E9EAF6"/>
              </a:solidFill>
              <a:prstDash val="solid"/>
              <a:headEnd type="none" w="sm" len="sm"/>
              <a:tailEnd type="none" w="sm" len="sm"/>
            </a:ln>
          </p:spPr>
        </p:sp>
        <p:sp>
          <p:nvSpPr>
            <p:cNvPr id="27" name="AutoShape 14">
              <a:extLst>
                <a:ext uri="{FF2B5EF4-FFF2-40B4-BE49-F238E27FC236}">
                  <a16:creationId xmlns:a16="http://schemas.microsoft.com/office/drawing/2014/main" id="{FAB68030-B32F-FFA8-3245-F60CB1A50C29}"/>
                </a:ext>
              </a:extLst>
            </p:cNvPr>
            <p:cNvSpPr/>
            <p:nvPr/>
          </p:nvSpPr>
          <p:spPr>
            <a:xfrm>
              <a:off x="0" y="539981"/>
              <a:ext cx="634392" cy="0"/>
            </a:xfrm>
            <a:prstGeom prst="line">
              <a:avLst/>
            </a:prstGeom>
            <a:ln w="63500" cap="rnd">
              <a:solidFill>
                <a:srgbClr val="E9EAF6"/>
              </a:solidFill>
              <a:prstDash val="solid"/>
              <a:headEnd type="none" w="sm" len="sm"/>
              <a:tailEnd type="none" w="sm" len="sm"/>
            </a:ln>
          </p:spPr>
        </p:sp>
      </p:grpSp>
      <p:sp>
        <p:nvSpPr>
          <p:cNvPr id="28" name="TextBox 16">
            <a:extLst>
              <a:ext uri="{FF2B5EF4-FFF2-40B4-BE49-F238E27FC236}">
                <a16:creationId xmlns:a16="http://schemas.microsoft.com/office/drawing/2014/main" id="{F850A04B-2C01-D4E9-8D96-B782B8860C28}"/>
              </a:ext>
            </a:extLst>
          </p:cNvPr>
          <p:cNvSpPr txBox="1"/>
          <p:nvPr/>
        </p:nvSpPr>
        <p:spPr>
          <a:xfrm>
            <a:off x="1579985" y="3738992"/>
            <a:ext cx="8832510" cy="4056623"/>
          </a:xfrm>
          <a:prstGeom prst="rect">
            <a:avLst/>
          </a:prstGeom>
        </p:spPr>
        <p:txBody>
          <a:bodyPr wrap="square" lIns="0" tIns="0" rIns="0" bIns="0" rtlCol="0" anchor="t">
            <a:spAutoFit/>
          </a:bodyPr>
          <a:lstStyle/>
          <a:p>
            <a:pPr algn="just">
              <a:lnSpc>
                <a:spcPts val="3514"/>
              </a:lnSpc>
            </a:pPr>
            <a:r>
              <a:rPr lang="en-US" sz="3600" dirty="0">
                <a:solidFill>
                  <a:srgbClr val="3D6473"/>
                </a:solidFill>
                <a:latin typeface="Poppins Medium"/>
              </a:rPr>
              <a:t>Jika </a:t>
            </a:r>
            <a:r>
              <a:rPr lang="en-US" sz="3600" dirty="0" err="1">
                <a:solidFill>
                  <a:srgbClr val="3D6473"/>
                </a:solidFill>
                <a:latin typeface="Poppins Medium"/>
              </a:rPr>
              <a:t>seseorang</a:t>
            </a:r>
            <a:r>
              <a:rPr lang="en-US" sz="3600" dirty="0">
                <a:solidFill>
                  <a:srgbClr val="3D6473"/>
                </a:solidFill>
                <a:latin typeface="Poppins Medium"/>
              </a:rPr>
              <a:t> </a:t>
            </a:r>
            <a:r>
              <a:rPr lang="en-US" sz="3600" dirty="0" err="1">
                <a:solidFill>
                  <a:srgbClr val="3D6473"/>
                </a:solidFill>
                <a:latin typeface="Poppins Medium"/>
              </a:rPr>
              <a:t>mengalami</a:t>
            </a:r>
            <a:r>
              <a:rPr lang="en-US" sz="3600" dirty="0">
                <a:solidFill>
                  <a:srgbClr val="3D6473"/>
                </a:solidFill>
                <a:latin typeface="Poppins Medium"/>
              </a:rPr>
              <a:t> </a:t>
            </a:r>
            <a:r>
              <a:rPr lang="en-US" sz="3600" dirty="0" err="1">
                <a:solidFill>
                  <a:srgbClr val="3D6473"/>
                </a:solidFill>
                <a:latin typeface="Poppins Medium"/>
              </a:rPr>
              <a:t>perlakuan</a:t>
            </a:r>
            <a:r>
              <a:rPr lang="en-US" sz="3600" dirty="0">
                <a:solidFill>
                  <a:srgbClr val="3D6473"/>
                </a:solidFill>
                <a:latin typeface="Poppins Medium"/>
              </a:rPr>
              <a:t> </a:t>
            </a:r>
            <a:r>
              <a:rPr lang="en-US" sz="3600" dirty="0" err="1">
                <a:solidFill>
                  <a:srgbClr val="3D6473"/>
                </a:solidFill>
                <a:latin typeface="Poppins Medium"/>
              </a:rPr>
              <a:t>kekerasan</a:t>
            </a:r>
            <a:r>
              <a:rPr lang="en-US" sz="3600" dirty="0">
                <a:solidFill>
                  <a:srgbClr val="3D6473"/>
                </a:solidFill>
                <a:latin typeface="Poppins Medium"/>
              </a:rPr>
              <a:t> yang </a:t>
            </a:r>
            <a:r>
              <a:rPr lang="en-US" sz="3600" dirty="0" err="1">
                <a:solidFill>
                  <a:srgbClr val="3D6473"/>
                </a:solidFill>
                <a:latin typeface="Poppins Medium"/>
              </a:rPr>
              <a:t>terjadi</a:t>
            </a:r>
            <a:r>
              <a:rPr lang="en-US" sz="3600" dirty="0">
                <a:solidFill>
                  <a:srgbClr val="3D6473"/>
                </a:solidFill>
                <a:latin typeface="Poppins Medium"/>
              </a:rPr>
              <a:t> </a:t>
            </a:r>
            <a:r>
              <a:rPr lang="en-US" sz="3600" dirty="0" err="1">
                <a:solidFill>
                  <a:srgbClr val="3D6473"/>
                </a:solidFill>
                <a:latin typeface="Poppins Medium"/>
              </a:rPr>
              <a:t>dalam</a:t>
            </a:r>
            <a:r>
              <a:rPr lang="en-US" sz="3600" dirty="0">
                <a:solidFill>
                  <a:srgbClr val="3D6473"/>
                </a:solidFill>
                <a:latin typeface="Poppins Medium"/>
              </a:rPr>
              <a:t> </a:t>
            </a:r>
            <a:r>
              <a:rPr lang="en-US" sz="3600" dirty="0" err="1">
                <a:solidFill>
                  <a:srgbClr val="3D6473"/>
                </a:solidFill>
                <a:latin typeface="Poppins Medium"/>
              </a:rPr>
              <a:t>rumah</a:t>
            </a:r>
            <a:r>
              <a:rPr lang="en-US" sz="3600" dirty="0">
                <a:solidFill>
                  <a:srgbClr val="3D6473"/>
                </a:solidFill>
                <a:latin typeface="Poppins Medium"/>
              </a:rPr>
              <a:t> </a:t>
            </a:r>
            <a:r>
              <a:rPr lang="en-US" sz="3600" dirty="0" err="1">
                <a:solidFill>
                  <a:srgbClr val="3D6473"/>
                </a:solidFill>
                <a:latin typeface="Poppins Medium"/>
              </a:rPr>
              <a:t>tangga</a:t>
            </a:r>
            <a:r>
              <a:rPr lang="en-US" sz="3600" dirty="0">
                <a:solidFill>
                  <a:srgbClr val="3D6473"/>
                </a:solidFill>
                <a:latin typeface="Poppins Medium"/>
              </a:rPr>
              <a:t> </a:t>
            </a:r>
            <a:r>
              <a:rPr lang="en-US" sz="3600" dirty="0" err="1">
                <a:solidFill>
                  <a:srgbClr val="3D6473"/>
                </a:solidFill>
                <a:latin typeface="Poppins Medium"/>
              </a:rPr>
              <a:t>maka</a:t>
            </a:r>
            <a:r>
              <a:rPr lang="en-US" sz="3600" dirty="0">
                <a:solidFill>
                  <a:srgbClr val="3D6473"/>
                </a:solidFill>
                <a:latin typeface="Poppins Medium"/>
              </a:rPr>
              <a:t> orang </a:t>
            </a:r>
            <a:r>
              <a:rPr lang="en-US" sz="3600" dirty="0" err="1">
                <a:solidFill>
                  <a:srgbClr val="3D6473"/>
                </a:solidFill>
                <a:latin typeface="Poppins Medium"/>
              </a:rPr>
              <a:t>itu</a:t>
            </a:r>
            <a:r>
              <a:rPr lang="en-US" sz="3600" dirty="0">
                <a:solidFill>
                  <a:srgbClr val="3D6473"/>
                </a:solidFill>
                <a:latin typeface="Poppins Medium"/>
              </a:rPr>
              <a:t> </a:t>
            </a:r>
            <a:r>
              <a:rPr lang="en-US" sz="3600" dirty="0" err="1">
                <a:solidFill>
                  <a:srgbClr val="3D6473"/>
                </a:solidFill>
                <a:latin typeface="Poppins Medium"/>
              </a:rPr>
              <a:t>akan</a:t>
            </a:r>
            <a:r>
              <a:rPr lang="en-US" sz="3600" dirty="0">
                <a:solidFill>
                  <a:srgbClr val="3D6473"/>
                </a:solidFill>
                <a:latin typeface="Poppins Medium"/>
              </a:rPr>
              <a:t> </a:t>
            </a:r>
            <a:r>
              <a:rPr lang="en-US" sz="3600" dirty="0" err="1">
                <a:solidFill>
                  <a:srgbClr val="3D6473"/>
                </a:solidFill>
                <a:latin typeface="Poppins Medium"/>
              </a:rPr>
              <a:t>mendapatkan</a:t>
            </a:r>
            <a:r>
              <a:rPr lang="en-US" sz="3600" dirty="0">
                <a:solidFill>
                  <a:srgbClr val="3D6473"/>
                </a:solidFill>
                <a:latin typeface="Poppins Medium"/>
              </a:rPr>
              <a:t> rasa </a:t>
            </a:r>
            <a:r>
              <a:rPr lang="en-US" sz="3600" dirty="0" err="1">
                <a:solidFill>
                  <a:srgbClr val="3D6473"/>
                </a:solidFill>
                <a:latin typeface="Poppins Medium"/>
              </a:rPr>
              <a:t>sakit</a:t>
            </a:r>
            <a:r>
              <a:rPr lang="en-US" sz="3600" dirty="0">
                <a:solidFill>
                  <a:srgbClr val="3D6473"/>
                </a:solidFill>
                <a:latin typeface="Poppins Medium"/>
              </a:rPr>
              <a:t> dan trauma. Rasa </a:t>
            </a:r>
            <a:r>
              <a:rPr lang="en-US" sz="3600" dirty="0" err="1">
                <a:solidFill>
                  <a:srgbClr val="3D6473"/>
                </a:solidFill>
                <a:latin typeface="Poppins Medium"/>
              </a:rPr>
              <a:t>sakit</a:t>
            </a:r>
            <a:r>
              <a:rPr lang="en-US" sz="3600" dirty="0">
                <a:solidFill>
                  <a:srgbClr val="3D6473"/>
                </a:solidFill>
                <a:latin typeface="Poppins Medium"/>
              </a:rPr>
              <a:t> dan trauma </a:t>
            </a:r>
            <a:r>
              <a:rPr lang="en-US" sz="3600" dirty="0" err="1">
                <a:solidFill>
                  <a:srgbClr val="3D6473"/>
                </a:solidFill>
                <a:latin typeface="Poppins Medium"/>
              </a:rPr>
              <a:t>ini</a:t>
            </a:r>
            <a:r>
              <a:rPr lang="en-US" sz="3600" dirty="0">
                <a:solidFill>
                  <a:srgbClr val="3D6473"/>
                </a:solidFill>
                <a:latin typeface="Poppins Medium"/>
              </a:rPr>
              <a:t> sangat </a:t>
            </a:r>
            <a:r>
              <a:rPr lang="en-US" sz="3600" dirty="0" err="1">
                <a:solidFill>
                  <a:srgbClr val="3D6473"/>
                </a:solidFill>
                <a:latin typeface="Poppins Medium"/>
              </a:rPr>
              <a:t>tidak</a:t>
            </a:r>
            <a:r>
              <a:rPr lang="en-US" sz="3600" dirty="0">
                <a:solidFill>
                  <a:srgbClr val="3D6473"/>
                </a:solidFill>
                <a:latin typeface="Poppins Medium"/>
              </a:rPr>
              <a:t> </a:t>
            </a:r>
            <a:r>
              <a:rPr lang="en-US" sz="3600" dirty="0" err="1">
                <a:solidFill>
                  <a:srgbClr val="3D6473"/>
                </a:solidFill>
                <a:latin typeface="Poppins Medium"/>
              </a:rPr>
              <a:t>baik</a:t>
            </a:r>
            <a:r>
              <a:rPr lang="en-US" sz="3600" dirty="0">
                <a:solidFill>
                  <a:srgbClr val="3D6473"/>
                </a:solidFill>
                <a:latin typeface="Poppins Medium"/>
              </a:rPr>
              <a:t> </a:t>
            </a:r>
            <a:r>
              <a:rPr lang="en-US" sz="3600" dirty="0" err="1">
                <a:solidFill>
                  <a:srgbClr val="3D6473"/>
                </a:solidFill>
                <a:latin typeface="Poppins Medium"/>
              </a:rPr>
              <a:t>bagi</a:t>
            </a:r>
            <a:r>
              <a:rPr lang="en-US" sz="3600" dirty="0">
                <a:solidFill>
                  <a:srgbClr val="3D6473"/>
                </a:solidFill>
                <a:latin typeface="Poppins Medium"/>
              </a:rPr>
              <a:t> </a:t>
            </a:r>
            <a:r>
              <a:rPr lang="en-US" sz="3600" dirty="0" err="1">
                <a:solidFill>
                  <a:srgbClr val="3D6473"/>
                </a:solidFill>
                <a:latin typeface="Poppins Medium"/>
              </a:rPr>
              <a:t>kesehatan</a:t>
            </a:r>
            <a:r>
              <a:rPr lang="en-US" sz="3600" dirty="0">
                <a:solidFill>
                  <a:srgbClr val="3D6473"/>
                </a:solidFill>
                <a:latin typeface="Poppins Medium"/>
              </a:rPr>
              <a:t> mental </a:t>
            </a:r>
            <a:r>
              <a:rPr lang="en-US" sz="3600" dirty="0" err="1">
                <a:solidFill>
                  <a:srgbClr val="3D6473"/>
                </a:solidFill>
                <a:latin typeface="Poppins Medium"/>
              </a:rPr>
              <a:t>seseorang</a:t>
            </a:r>
            <a:r>
              <a:rPr lang="en-US" sz="3600" dirty="0">
                <a:solidFill>
                  <a:srgbClr val="3D6473"/>
                </a:solidFill>
                <a:latin typeface="Poppins Medium"/>
              </a:rPr>
              <a:t> </a:t>
            </a:r>
            <a:r>
              <a:rPr lang="en-US" sz="3600" dirty="0" err="1">
                <a:solidFill>
                  <a:srgbClr val="3D6473"/>
                </a:solidFill>
                <a:latin typeface="Poppins Medium"/>
              </a:rPr>
              <a:t>bahkan</a:t>
            </a:r>
            <a:r>
              <a:rPr lang="en-US" sz="3600" dirty="0">
                <a:solidFill>
                  <a:srgbClr val="3D6473"/>
                </a:solidFill>
                <a:latin typeface="Poppins Medium"/>
              </a:rPr>
              <a:t> orang yang </a:t>
            </a:r>
            <a:r>
              <a:rPr lang="en-US" sz="3600" dirty="0" err="1">
                <a:solidFill>
                  <a:srgbClr val="3D6473"/>
                </a:solidFill>
                <a:latin typeface="Poppins Medium"/>
              </a:rPr>
              <a:t>mengalami</a:t>
            </a:r>
            <a:r>
              <a:rPr lang="en-US" sz="3600" dirty="0">
                <a:solidFill>
                  <a:srgbClr val="3D6473"/>
                </a:solidFill>
                <a:latin typeface="Poppins Medium"/>
              </a:rPr>
              <a:t> KDRT </a:t>
            </a:r>
            <a:r>
              <a:rPr lang="en-US" sz="3600" dirty="0" err="1">
                <a:solidFill>
                  <a:srgbClr val="3D6473"/>
                </a:solidFill>
                <a:latin typeface="Poppins Medium"/>
              </a:rPr>
              <a:t>bisa</a:t>
            </a:r>
            <a:r>
              <a:rPr lang="en-US" sz="3600" dirty="0">
                <a:solidFill>
                  <a:srgbClr val="3D6473"/>
                </a:solidFill>
                <a:latin typeface="Poppins Medium"/>
              </a:rPr>
              <a:t> </a:t>
            </a:r>
            <a:r>
              <a:rPr lang="en-US" sz="3600" dirty="0" err="1">
                <a:solidFill>
                  <a:srgbClr val="3D6473"/>
                </a:solidFill>
                <a:latin typeface="Poppins Medium"/>
              </a:rPr>
              <a:t>terkena</a:t>
            </a:r>
            <a:r>
              <a:rPr lang="en-US" sz="3600" dirty="0">
                <a:solidFill>
                  <a:srgbClr val="3D6473"/>
                </a:solidFill>
                <a:latin typeface="Poppins Medium"/>
              </a:rPr>
              <a:t> </a:t>
            </a:r>
            <a:r>
              <a:rPr lang="en-US" sz="3600" dirty="0" err="1">
                <a:solidFill>
                  <a:srgbClr val="3D6473"/>
                </a:solidFill>
                <a:latin typeface="Poppins Medium"/>
              </a:rPr>
              <a:t>gangguan</a:t>
            </a:r>
            <a:r>
              <a:rPr lang="en-US" sz="3600" dirty="0">
                <a:solidFill>
                  <a:srgbClr val="3D6473"/>
                </a:solidFill>
                <a:latin typeface="Poppins Medium"/>
              </a:rPr>
              <a:t> mental.</a:t>
            </a:r>
          </a:p>
        </p:txBody>
      </p:sp>
      <p:sp>
        <p:nvSpPr>
          <p:cNvPr id="29" name="TextBox 17">
            <a:extLst>
              <a:ext uri="{FF2B5EF4-FFF2-40B4-BE49-F238E27FC236}">
                <a16:creationId xmlns:a16="http://schemas.microsoft.com/office/drawing/2014/main" id="{1179381C-F716-FF22-3E71-FF1A015C3647}"/>
              </a:ext>
            </a:extLst>
          </p:cNvPr>
          <p:cNvSpPr txBox="1"/>
          <p:nvPr/>
        </p:nvSpPr>
        <p:spPr>
          <a:xfrm>
            <a:off x="2962164" y="1054244"/>
            <a:ext cx="3210036" cy="566758"/>
          </a:xfrm>
          <a:prstGeom prst="rect">
            <a:avLst/>
          </a:prstGeom>
        </p:spPr>
        <p:txBody>
          <a:bodyPr wrap="square" lIns="0" tIns="0" rIns="0" bIns="0" rtlCol="0" anchor="t">
            <a:spAutoFit/>
          </a:bodyPr>
          <a:lstStyle/>
          <a:p>
            <a:pPr>
              <a:lnSpc>
                <a:spcPts val="4399"/>
              </a:lnSpc>
            </a:pPr>
            <a:r>
              <a:rPr lang="en-US" sz="3999" b="1" dirty="0">
                <a:solidFill>
                  <a:srgbClr val="F3F3F3"/>
                </a:solidFill>
                <a:latin typeface="Poppins Medium" panose="00000600000000000000" pitchFamily="2" charset="0"/>
                <a:cs typeface="Poppins Medium" panose="00000600000000000000" pitchFamily="2" charset="0"/>
              </a:rPr>
              <a:t>PENYEBAB</a:t>
            </a:r>
          </a:p>
        </p:txBody>
      </p:sp>
      <p:sp>
        <p:nvSpPr>
          <p:cNvPr id="32" name="TextBox 19">
            <a:extLst>
              <a:ext uri="{FF2B5EF4-FFF2-40B4-BE49-F238E27FC236}">
                <a16:creationId xmlns:a16="http://schemas.microsoft.com/office/drawing/2014/main" id="{582411EA-7550-B14A-03F3-C1A3537DF83E}"/>
              </a:ext>
            </a:extLst>
          </p:cNvPr>
          <p:cNvSpPr txBox="1"/>
          <p:nvPr/>
        </p:nvSpPr>
        <p:spPr>
          <a:xfrm>
            <a:off x="1579985" y="2654209"/>
            <a:ext cx="11069215" cy="566758"/>
          </a:xfrm>
          <a:prstGeom prst="rect">
            <a:avLst/>
          </a:prstGeom>
        </p:spPr>
        <p:txBody>
          <a:bodyPr wrap="square" lIns="0" tIns="0" rIns="0" bIns="0" rtlCol="0" anchor="t">
            <a:spAutoFit/>
          </a:bodyPr>
          <a:lstStyle/>
          <a:p>
            <a:pPr>
              <a:lnSpc>
                <a:spcPts val="4399"/>
              </a:lnSpc>
            </a:pPr>
            <a:r>
              <a:rPr lang="en-US" sz="3999" b="1" dirty="0">
                <a:solidFill>
                  <a:srgbClr val="154161"/>
                </a:solidFill>
                <a:latin typeface="Poppins Medium" panose="00000600000000000000" pitchFamily="2" charset="0"/>
                <a:cs typeface="Poppins Medium" panose="00000600000000000000" pitchFamily="2" charset="0"/>
              </a:rPr>
              <a:t>KEKERASAN DALAM RUMAH TANGGA (KDRT)</a:t>
            </a:r>
          </a:p>
        </p:txBody>
      </p:sp>
      <p:pic>
        <p:nvPicPr>
          <p:cNvPr id="34" name="Picture 16">
            <a:extLst>
              <a:ext uri="{FF2B5EF4-FFF2-40B4-BE49-F238E27FC236}">
                <a16:creationId xmlns:a16="http://schemas.microsoft.com/office/drawing/2014/main" id="{2295296E-4A27-B786-46E2-8EC028785C79}"/>
              </a:ext>
            </a:extLst>
          </p:cNvPr>
          <p:cNvPicPr>
            <a:picLocks noChangeAspect="1"/>
          </p:cNvPicPr>
          <p:nvPr/>
        </p:nvPicPr>
        <p:blipFill>
          <a:blip r:embed="rId9"/>
          <a:srcRect/>
          <a:stretch>
            <a:fillRect/>
          </a:stretch>
        </p:blipFill>
        <p:spPr>
          <a:xfrm>
            <a:off x="10941155" y="3920092"/>
            <a:ext cx="5417427" cy="3637695"/>
          </a:xfrm>
          <a:prstGeom prst="rect">
            <a:avLst/>
          </a:prstGeom>
        </p:spPr>
      </p:pic>
      <p:pic>
        <p:nvPicPr>
          <p:cNvPr id="6" name="Picture 10">
            <a:hlinkClick r:id="" action="ppaction://hlinkshowjump?jump=previousslide"/>
            <a:extLst>
              <a:ext uri="{FF2B5EF4-FFF2-40B4-BE49-F238E27FC236}">
                <a16:creationId xmlns:a16="http://schemas.microsoft.com/office/drawing/2014/main" id="{A2D69446-4DEB-2124-58F2-5569DD689C9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flipH="1">
            <a:off x="706039" y="8150937"/>
            <a:ext cx="1397485" cy="1397485"/>
          </a:xfrm>
          <a:prstGeom prst="rect">
            <a:avLst/>
          </a:prstGeom>
        </p:spPr>
      </p:pic>
      <p:pic>
        <p:nvPicPr>
          <p:cNvPr id="7" name="Picture 18">
            <a:hlinkClick r:id="" action="ppaction://hlinkshowjump?jump=nextslide"/>
            <a:extLst>
              <a:ext uri="{FF2B5EF4-FFF2-40B4-BE49-F238E27FC236}">
                <a16:creationId xmlns:a16="http://schemas.microsoft.com/office/drawing/2014/main" id="{AD05963C-5404-0027-1040-BC760873D58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280915" y="8150937"/>
            <a:ext cx="1397485" cy="1397485"/>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426901" cy="2257332"/>
          </a:xfrm>
        </p:grpSpPr>
        <p:sp>
          <p:nvSpPr>
            <p:cNvPr id="3" name="Freeform 3"/>
            <p:cNvSpPr/>
            <p:nvPr/>
          </p:nvSpPr>
          <p:spPr>
            <a:xfrm>
              <a:off x="92710" y="106680"/>
              <a:ext cx="4322761" cy="2137953"/>
            </a:xfrm>
            <a:custGeom>
              <a:avLst/>
              <a:gdLst/>
              <a:ahLst/>
              <a:cxnLst/>
              <a:rect l="l" t="t" r="r" b="b"/>
              <a:pathLst>
                <a:path w="4322761" h="2137953">
                  <a:moveTo>
                    <a:pt x="4296091" y="1948722"/>
                  </a:moveTo>
                  <a:cubicBezTo>
                    <a:pt x="4296091" y="2036353"/>
                    <a:pt x="4219891" y="2107472"/>
                    <a:pt x="4138611" y="2107472"/>
                  </a:cubicBezTo>
                  <a:lnTo>
                    <a:pt x="66040" y="2107472"/>
                  </a:lnTo>
                  <a:cubicBezTo>
                    <a:pt x="43180" y="2107472"/>
                    <a:pt x="20320" y="2102393"/>
                    <a:pt x="0" y="2093503"/>
                  </a:cubicBezTo>
                  <a:cubicBezTo>
                    <a:pt x="26670" y="2121443"/>
                    <a:pt x="63500" y="2137953"/>
                    <a:pt x="121679" y="2137953"/>
                  </a:cubicBezTo>
                  <a:lnTo>
                    <a:pt x="4176711" y="2137953"/>
                  </a:lnTo>
                  <a:cubicBezTo>
                    <a:pt x="4256721" y="2137953"/>
                    <a:pt x="4322761" y="2071912"/>
                    <a:pt x="4322761" y="1991903"/>
                  </a:cubicBezTo>
                  <a:lnTo>
                    <a:pt x="4322761" y="95250"/>
                  </a:lnTo>
                  <a:cubicBezTo>
                    <a:pt x="4322761" y="58420"/>
                    <a:pt x="4308791" y="25400"/>
                    <a:pt x="4287201" y="0"/>
                  </a:cubicBezTo>
                  <a:cubicBezTo>
                    <a:pt x="4293551" y="16510"/>
                    <a:pt x="4296091" y="34290"/>
                    <a:pt x="4296091" y="52070"/>
                  </a:cubicBezTo>
                  <a:lnTo>
                    <a:pt x="4296091" y="1948722"/>
                  </a:lnTo>
                  <a:lnTo>
                    <a:pt x="4296091" y="1948722"/>
                  </a:lnTo>
                  <a:close/>
                </a:path>
              </a:pathLst>
            </a:custGeom>
            <a:solidFill>
              <a:srgbClr val="F3F3F3"/>
            </a:solidFill>
          </p:spPr>
        </p:sp>
        <p:sp>
          <p:nvSpPr>
            <p:cNvPr id="4" name="Freeform 4"/>
            <p:cNvSpPr/>
            <p:nvPr/>
          </p:nvSpPr>
          <p:spPr>
            <a:xfrm>
              <a:off x="12700" y="12700"/>
              <a:ext cx="4362131" cy="2188752"/>
            </a:xfrm>
            <a:custGeom>
              <a:avLst/>
              <a:gdLst/>
              <a:ahLst/>
              <a:cxnLst/>
              <a:rect l="l" t="t" r="r" b="b"/>
              <a:pathLst>
                <a:path w="4362131" h="2188752">
                  <a:moveTo>
                    <a:pt x="146050" y="2188752"/>
                  </a:moveTo>
                  <a:lnTo>
                    <a:pt x="4216081" y="2188752"/>
                  </a:lnTo>
                  <a:cubicBezTo>
                    <a:pt x="4296091" y="2188752"/>
                    <a:pt x="4362131" y="2122712"/>
                    <a:pt x="4362131" y="2042702"/>
                  </a:cubicBezTo>
                  <a:lnTo>
                    <a:pt x="4362131" y="146050"/>
                  </a:lnTo>
                  <a:cubicBezTo>
                    <a:pt x="4362131" y="66040"/>
                    <a:pt x="4296091" y="0"/>
                    <a:pt x="4216081" y="0"/>
                  </a:cubicBezTo>
                  <a:lnTo>
                    <a:pt x="146050" y="0"/>
                  </a:lnTo>
                  <a:cubicBezTo>
                    <a:pt x="66040" y="0"/>
                    <a:pt x="0" y="66040"/>
                    <a:pt x="0" y="146050"/>
                  </a:cubicBezTo>
                  <a:lnTo>
                    <a:pt x="0" y="2042702"/>
                  </a:lnTo>
                  <a:cubicBezTo>
                    <a:pt x="0" y="2123982"/>
                    <a:pt x="66040" y="2188752"/>
                    <a:pt x="146050" y="2188752"/>
                  </a:cubicBezTo>
                  <a:close/>
                </a:path>
              </a:pathLst>
            </a:custGeom>
            <a:solidFill>
              <a:srgbClr val="B9C3C9"/>
            </a:solidFill>
          </p:spPr>
        </p:sp>
        <p:sp>
          <p:nvSpPr>
            <p:cNvPr id="5" name="Freeform 5"/>
            <p:cNvSpPr/>
            <p:nvPr/>
          </p:nvSpPr>
          <p:spPr>
            <a:xfrm>
              <a:off x="0" y="0"/>
              <a:ext cx="4426901" cy="2257333"/>
            </a:xfrm>
            <a:custGeom>
              <a:avLst/>
              <a:gdLst/>
              <a:ahLst/>
              <a:cxnLst/>
              <a:rect l="l" t="t" r="r" b="b"/>
              <a:pathLst>
                <a:path w="4426901" h="2257333">
                  <a:moveTo>
                    <a:pt x="4363401" y="74930"/>
                  </a:moveTo>
                  <a:cubicBezTo>
                    <a:pt x="4335461" y="30480"/>
                    <a:pt x="4285931" y="0"/>
                    <a:pt x="4228781" y="0"/>
                  </a:cubicBezTo>
                  <a:lnTo>
                    <a:pt x="158750" y="0"/>
                  </a:lnTo>
                  <a:cubicBezTo>
                    <a:pt x="71120" y="0"/>
                    <a:pt x="0" y="71120"/>
                    <a:pt x="0" y="158750"/>
                  </a:cubicBezTo>
                  <a:lnTo>
                    <a:pt x="0" y="2055402"/>
                  </a:lnTo>
                  <a:cubicBezTo>
                    <a:pt x="0" y="2107473"/>
                    <a:pt x="25400" y="2153192"/>
                    <a:pt x="63500" y="2182402"/>
                  </a:cubicBezTo>
                  <a:cubicBezTo>
                    <a:pt x="91440" y="2226852"/>
                    <a:pt x="140970" y="2257333"/>
                    <a:pt x="218396" y="2257333"/>
                  </a:cubicBezTo>
                  <a:lnTo>
                    <a:pt x="4268151" y="2257333"/>
                  </a:lnTo>
                  <a:cubicBezTo>
                    <a:pt x="4355781" y="2257333"/>
                    <a:pt x="4426901" y="2186212"/>
                    <a:pt x="4426901" y="2098583"/>
                  </a:cubicBezTo>
                  <a:lnTo>
                    <a:pt x="4426901" y="201930"/>
                  </a:lnTo>
                  <a:cubicBezTo>
                    <a:pt x="4426901" y="149860"/>
                    <a:pt x="4401501" y="104140"/>
                    <a:pt x="4363401" y="74930"/>
                  </a:cubicBezTo>
                  <a:close/>
                  <a:moveTo>
                    <a:pt x="12700" y="2055402"/>
                  </a:moveTo>
                  <a:lnTo>
                    <a:pt x="12700" y="158750"/>
                  </a:lnTo>
                  <a:cubicBezTo>
                    <a:pt x="12700" y="78740"/>
                    <a:pt x="78740" y="12700"/>
                    <a:pt x="158750" y="12700"/>
                  </a:cubicBezTo>
                  <a:lnTo>
                    <a:pt x="4228781" y="12700"/>
                  </a:lnTo>
                  <a:cubicBezTo>
                    <a:pt x="4308791" y="12700"/>
                    <a:pt x="4374831" y="78740"/>
                    <a:pt x="4374831" y="158750"/>
                  </a:cubicBezTo>
                  <a:lnTo>
                    <a:pt x="4374831" y="2055402"/>
                  </a:lnTo>
                  <a:cubicBezTo>
                    <a:pt x="4374831" y="2135412"/>
                    <a:pt x="4308791" y="2201452"/>
                    <a:pt x="4228781" y="2201452"/>
                  </a:cubicBezTo>
                  <a:lnTo>
                    <a:pt x="158750" y="2201452"/>
                  </a:lnTo>
                  <a:cubicBezTo>
                    <a:pt x="78740" y="2201452"/>
                    <a:pt x="12700" y="2136682"/>
                    <a:pt x="12700" y="2055402"/>
                  </a:cubicBezTo>
                  <a:close/>
                  <a:moveTo>
                    <a:pt x="4415471" y="2098582"/>
                  </a:moveTo>
                  <a:cubicBezTo>
                    <a:pt x="4415471" y="2178592"/>
                    <a:pt x="4348161" y="2244632"/>
                    <a:pt x="4268151" y="2244632"/>
                  </a:cubicBezTo>
                  <a:lnTo>
                    <a:pt x="218396" y="2244632"/>
                  </a:lnTo>
                  <a:cubicBezTo>
                    <a:pt x="157480" y="2244632"/>
                    <a:pt x="120650" y="2228122"/>
                    <a:pt x="93980" y="2200182"/>
                  </a:cubicBezTo>
                  <a:cubicBezTo>
                    <a:pt x="114300" y="2209072"/>
                    <a:pt x="135890" y="2214152"/>
                    <a:pt x="160020" y="2214152"/>
                  </a:cubicBezTo>
                  <a:lnTo>
                    <a:pt x="4230051" y="2214152"/>
                  </a:lnTo>
                  <a:cubicBezTo>
                    <a:pt x="4317681" y="2214152"/>
                    <a:pt x="4388801" y="2143032"/>
                    <a:pt x="4388801" y="2055402"/>
                  </a:cubicBezTo>
                  <a:lnTo>
                    <a:pt x="4388801" y="158750"/>
                  </a:lnTo>
                  <a:cubicBezTo>
                    <a:pt x="4388801" y="140970"/>
                    <a:pt x="4384991" y="123190"/>
                    <a:pt x="4379911" y="106680"/>
                  </a:cubicBezTo>
                  <a:cubicBezTo>
                    <a:pt x="4401501" y="132080"/>
                    <a:pt x="4415471" y="165100"/>
                    <a:pt x="4415471" y="201930"/>
                  </a:cubicBezTo>
                  <a:lnTo>
                    <a:pt x="4415471" y="2098582"/>
                  </a:lnTo>
                  <a:cubicBezTo>
                    <a:pt x="4415471" y="2098582"/>
                    <a:pt x="4415471" y="2098582"/>
                    <a:pt x="4415471" y="2098582"/>
                  </a:cubicBezTo>
                  <a:close/>
                </a:path>
              </a:pathLst>
            </a:custGeom>
            <a:solidFill>
              <a:srgbClr val="F3F0EB"/>
            </a:solidFill>
          </p:spPr>
        </p:sp>
      </p:grpSp>
      <p:grpSp>
        <p:nvGrpSpPr>
          <p:cNvPr id="20" name="Group 6">
            <a:extLst>
              <a:ext uri="{FF2B5EF4-FFF2-40B4-BE49-F238E27FC236}">
                <a16:creationId xmlns:a16="http://schemas.microsoft.com/office/drawing/2014/main" id="{437BE31F-7410-8637-3040-FBD9EEB66DE3}"/>
              </a:ext>
            </a:extLst>
          </p:cNvPr>
          <p:cNvGrpSpPr/>
          <p:nvPr/>
        </p:nvGrpSpPr>
        <p:grpSpPr>
          <a:xfrm>
            <a:off x="1246715" y="841598"/>
            <a:ext cx="15034199" cy="913187"/>
            <a:chOff x="0" y="0"/>
            <a:chExt cx="27931634" cy="1913890"/>
          </a:xfrm>
        </p:grpSpPr>
        <p:sp>
          <p:nvSpPr>
            <p:cNvPr id="21" name="Freeform 7">
              <a:extLst>
                <a:ext uri="{FF2B5EF4-FFF2-40B4-BE49-F238E27FC236}">
                  <a16:creationId xmlns:a16="http://schemas.microsoft.com/office/drawing/2014/main" id="{1B83175E-D06C-749B-2DCF-320F5BB8DBB0}"/>
                </a:ext>
              </a:extLst>
            </p:cNvPr>
            <p:cNvSpPr/>
            <p:nvPr/>
          </p:nvSpPr>
          <p:spPr>
            <a:xfrm>
              <a:off x="0" y="0"/>
              <a:ext cx="27931635" cy="1913890"/>
            </a:xfrm>
            <a:custGeom>
              <a:avLst/>
              <a:gdLst/>
              <a:ahLst/>
              <a:cxnLst/>
              <a:rect l="l" t="t" r="r" b="b"/>
              <a:pathLst>
                <a:path w="27931635" h="1913890">
                  <a:moveTo>
                    <a:pt x="27931635" y="956945"/>
                  </a:moveTo>
                  <a:lnTo>
                    <a:pt x="27931635" y="956945"/>
                  </a:lnTo>
                  <a:cubicBezTo>
                    <a:pt x="27931635" y="1485392"/>
                    <a:pt x="27503264" y="1913890"/>
                    <a:pt x="26974688" y="1913890"/>
                  </a:cubicBezTo>
                  <a:lnTo>
                    <a:pt x="956945" y="1913890"/>
                  </a:lnTo>
                  <a:cubicBezTo>
                    <a:pt x="428371" y="1913890"/>
                    <a:pt x="0" y="1485392"/>
                    <a:pt x="0" y="956945"/>
                  </a:cubicBezTo>
                  <a:lnTo>
                    <a:pt x="0" y="956945"/>
                  </a:lnTo>
                  <a:cubicBezTo>
                    <a:pt x="0" y="428371"/>
                    <a:pt x="428371" y="0"/>
                    <a:pt x="956945" y="0"/>
                  </a:cubicBezTo>
                  <a:lnTo>
                    <a:pt x="26974688" y="0"/>
                  </a:lnTo>
                  <a:cubicBezTo>
                    <a:pt x="27503137" y="0"/>
                    <a:pt x="27931635" y="428371"/>
                    <a:pt x="27931635" y="956945"/>
                  </a:cubicBezTo>
                  <a:close/>
                </a:path>
              </a:pathLst>
            </a:custGeom>
            <a:solidFill>
              <a:srgbClr val="634590"/>
            </a:solidFill>
          </p:spPr>
        </p:sp>
      </p:grpSp>
      <p:pic>
        <p:nvPicPr>
          <p:cNvPr id="22" name="Picture 8">
            <a:hlinkClick r:id="rId4" action="ppaction://hlinksldjump"/>
            <a:extLst>
              <a:ext uri="{FF2B5EF4-FFF2-40B4-BE49-F238E27FC236}">
                <a16:creationId xmlns:a16="http://schemas.microsoft.com/office/drawing/2014/main" id="{C8D08942-E88D-60F3-079F-0C8C97362B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539135" y="860480"/>
            <a:ext cx="875421" cy="875421"/>
          </a:xfrm>
          <a:prstGeom prst="rect">
            <a:avLst/>
          </a:prstGeom>
        </p:spPr>
      </p:pic>
      <p:pic>
        <p:nvPicPr>
          <p:cNvPr id="23" name="Picture 9">
            <a:extLst>
              <a:ext uri="{FF2B5EF4-FFF2-40B4-BE49-F238E27FC236}">
                <a16:creationId xmlns:a16="http://schemas.microsoft.com/office/drawing/2014/main" id="{C4CB2B87-322F-EE24-3039-C11E8D49565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5443513" y="1008256"/>
            <a:ext cx="538384" cy="516849"/>
          </a:xfrm>
          <a:prstGeom prst="rect">
            <a:avLst/>
          </a:prstGeom>
        </p:spPr>
      </p:pic>
      <p:grpSp>
        <p:nvGrpSpPr>
          <p:cNvPr id="24" name="Group 11">
            <a:extLst>
              <a:ext uri="{FF2B5EF4-FFF2-40B4-BE49-F238E27FC236}">
                <a16:creationId xmlns:a16="http://schemas.microsoft.com/office/drawing/2014/main" id="{B81925E4-7D9C-3525-EB6D-9C03AE3ABCFE}"/>
              </a:ext>
            </a:extLst>
          </p:cNvPr>
          <p:cNvGrpSpPr/>
          <p:nvPr/>
        </p:nvGrpSpPr>
        <p:grpSpPr>
          <a:xfrm>
            <a:off x="1866543" y="1071885"/>
            <a:ext cx="475794" cy="452611"/>
            <a:chOff x="0" y="0"/>
            <a:chExt cx="634392" cy="603481"/>
          </a:xfrm>
        </p:grpSpPr>
        <p:sp>
          <p:nvSpPr>
            <p:cNvPr id="25" name="AutoShape 12">
              <a:extLst>
                <a:ext uri="{FF2B5EF4-FFF2-40B4-BE49-F238E27FC236}">
                  <a16:creationId xmlns:a16="http://schemas.microsoft.com/office/drawing/2014/main" id="{C5D6A337-4FA5-8A49-65E8-BE6134DFBBD2}"/>
                </a:ext>
              </a:extLst>
            </p:cNvPr>
            <p:cNvSpPr/>
            <p:nvPr/>
          </p:nvSpPr>
          <p:spPr>
            <a:xfrm>
              <a:off x="0" y="0"/>
              <a:ext cx="634392" cy="0"/>
            </a:xfrm>
            <a:prstGeom prst="line">
              <a:avLst/>
            </a:prstGeom>
            <a:ln w="63500" cap="rnd">
              <a:solidFill>
                <a:srgbClr val="E9EAF6"/>
              </a:solidFill>
              <a:prstDash val="solid"/>
              <a:headEnd type="none" w="sm" len="sm"/>
              <a:tailEnd type="none" w="sm" len="sm"/>
            </a:ln>
          </p:spPr>
        </p:sp>
        <p:sp>
          <p:nvSpPr>
            <p:cNvPr id="26" name="AutoShape 13">
              <a:extLst>
                <a:ext uri="{FF2B5EF4-FFF2-40B4-BE49-F238E27FC236}">
                  <a16:creationId xmlns:a16="http://schemas.microsoft.com/office/drawing/2014/main" id="{1BCDCC03-2589-9155-ECE5-A04BEE4CCAB5}"/>
                </a:ext>
              </a:extLst>
            </p:cNvPr>
            <p:cNvSpPr/>
            <p:nvPr/>
          </p:nvSpPr>
          <p:spPr>
            <a:xfrm>
              <a:off x="0" y="269991"/>
              <a:ext cx="634392" cy="0"/>
            </a:xfrm>
            <a:prstGeom prst="line">
              <a:avLst/>
            </a:prstGeom>
            <a:ln w="63500" cap="rnd">
              <a:solidFill>
                <a:srgbClr val="E9EAF6"/>
              </a:solidFill>
              <a:prstDash val="solid"/>
              <a:headEnd type="none" w="sm" len="sm"/>
              <a:tailEnd type="none" w="sm" len="sm"/>
            </a:ln>
          </p:spPr>
        </p:sp>
        <p:sp>
          <p:nvSpPr>
            <p:cNvPr id="27" name="AutoShape 14">
              <a:extLst>
                <a:ext uri="{FF2B5EF4-FFF2-40B4-BE49-F238E27FC236}">
                  <a16:creationId xmlns:a16="http://schemas.microsoft.com/office/drawing/2014/main" id="{F2606585-119E-F5D2-FA55-CB1469C1AEC2}"/>
                </a:ext>
              </a:extLst>
            </p:cNvPr>
            <p:cNvSpPr/>
            <p:nvPr/>
          </p:nvSpPr>
          <p:spPr>
            <a:xfrm>
              <a:off x="0" y="539981"/>
              <a:ext cx="634392" cy="0"/>
            </a:xfrm>
            <a:prstGeom prst="line">
              <a:avLst/>
            </a:prstGeom>
            <a:ln w="63500" cap="rnd">
              <a:solidFill>
                <a:srgbClr val="E9EAF6"/>
              </a:solidFill>
              <a:prstDash val="solid"/>
              <a:headEnd type="none" w="sm" len="sm"/>
              <a:tailEnd type="none" w="sm" len="sm"/>
            </a:ln>
          </p:spPr>
        </p:sp>
      </p:grpSp>
      <p:sp>
        <p:nvSpPr>
          <p:cNvPr id="28" name="TextBox 16">
            <a:extLst>
              <a:ext uri="{FF2B5EF4-FFF2-40B4-BE49-F238E27FC236}">
                <a16:creationId xmlns:a16="http://schemas.microsoft.com/office/drawing/2014/main" id="{CA724EB7-F7BE-37B0-44A1-C96F67B088F3}"/>
              </a:ext>
            </a:extLst>
          </p:cNvPr>
          <p:cNvSpPr txBox="1"/>
          <p:nvPr/>
        </p:nvSpPr>
        <p:spPr>
          <a:xfrm>
            <a:off x="1579985" y="3738992"/>
            <a:ext cx="8832510" cy="4056623"/>
          </a:xfrm>
          <a:prstGeom prst="rect">
            <a:avLst/>
          </a:prstGeom>
        </p:spPr>
        <p:txBody>
          <a:bodyPr wrap="square" lIns="0" tIns="0" rIns="0" bIns="0" rtlCol="0" anchor="t">
            <a:spAutoFit/>
          </a:bodyPr>
          <a:lstStyle/>
          <a:p>
            <a:pPr algn="just">
              <a:lnSpc>
                <a:spcPts val="3514"/>
              </a:lnSpc>
            </a:pPr>
            <a:r>
              <a:rPr lang="en-US" sz="3600" dirty="0" err="1">
                <a:solidFill>
                  <a:srgbClr val="3D6473"/>
                </a:solidFill>
                <a:latin typeface="Poppins Medium"/>
              </a:rPr>
              <a:t>Dalam</a:t>
            </a:r>
            <a:r>
              <a:rPr lang="en-US" sz="3600" dirty="0">
                <a:solidFill>
                  <a:srgbClr val="3D6473"/>
                </a:solidFill>
                <a:latin typeface="Poppins Medium"/>
              </a:rPr>
              <a:t> </a:t>
            </a:r>
            <a:r>
              <a:rPr lang="en-US" sz="3600" dirty="0" err="1">
                <a:solidFill>
                  <a:srgbClr val="3D6473"/>
                </a:solidFill>
                <a:latin typeface="Poppins Medium"/>
              </a:rPr>
              <a:t>hidup</a:t>
            </a:r>
            <a:r>
              <a:rPr lang="en-US" sz="3600" dirty="0">
                <a:solidFill>
                  <a:srgbClr val="3D6473"/>
                </a:solidFill>
                <a:latin typeface="Poppins Medium"/>
              </a:rPr>
              <a:t>, </a:t>
            </a:r>
            <a:r>
              <a:rPr lang="en-US" sz="3600" dirty="0" err="1">
                <a:solidFill>
                  <a:srgbClr val="3D6473"/>
                </a:solidFill>
                <a:latin typeface="Poppins Medium"/>
              </a:rPr>
              <a:t>setiap</a:t>
            </a:r>
            <a:r>
              <a:rPr lang="en-US" sz="3600" dirty="0">
                <a:solidFill>
                  <a:srgbClr val="3D6473"/>
                </a:solidFill>
                <a:latin typeface="Poppins Medium"/>
              </a:rPr>
              <a:t> orang </a:t>
            </a:r>
            <a:r>
              <a:rPr lang="en-US" sz="3600" dirty="0" err="1">
                <a:solidFill>
                  <a:srgbClr val="3D6473"/>
                </a:solidFill>
                <a:latin typeface="Poppins Medium"/>
              </a:rPr>
              <a:t>tidak</a:t>
            </a:r>
            <a:r>
              <a:rPr lang="en-US" sz="3600" dirty="0">
                <a:solidFill>
                  <a:srgbClr val="3D6473"/>
                </a:solidFill>
                <a:latin typeface="Poppins Medium"/>
              </a:rPr>
              <a:t> </a:t>
            </a:r>
            <a:r>
              <a:rPr lang="en-US" sz="3600" dirty="0" err="1">
                <a:solidFill>
                  <a:srgbClr val="3D6473"/>
                </a:solidFill>
                <a:latin typeface="Poppins Medium"/>
              </a:rPr>
              <a:t>bisa</a:t>
            </a:r>
            <a:r>
              <a:rPr lang="en-US" sz="3600" dirty="0">
                <a:solidFill>
                  <a:srgbClr val="3D6473"/>
                </a:solidFill>
                <a:latin typeface="Poppins Medium"/>
              </a:rPr>
              <a:t> </a:t>
            </a:r>
            <a:r>
              <a:rPr lang="en-US" sz="3600" dirty="0" err="1">
                <a:solidFill>
                  <a:srgbClr val="3D6473"/>
                </a:solidFill>
                <a:latin typeface="Poppins Medium"/>
              </a:rPr>
              <a:t>terhindar</a:t>
            </a:r>
            <a:r>
              <a:rPr lang="en-US" sz="3600" dirty="0">
                <a:solidFill>
                  <a:srgbClr val="3D6473"/>
                </a:solidFill>
                <a:latin typeface="Poppins Medium"/>
              </a:rPr>
              <a:t> </a:t>
            </a:r>
            <a:r>
              <a:rPr lang="en-US" sz="3600" dirty="0" err="1">
                <a:solidFill>
                  <a:srgbClr val="3D6473"/>
                </a:solidFill>
                <a:latin typeface="Poppins Medium"/>
              </a:rPr>
              <a:t>dari</a:t>
            </a:r>
            <a:r>
              <a:rPr lang="en-US" sz="3600" dirty="0">
                <a:solidFill>
                  <a:srgbClr val="3D6473"/>
                </a:solidFill>
                <a:latin typeface="Poppins Medium"/>
              </a:rPr>
              <a:t> yang </a:t>
            </a:r>
            <a:r>
              <a:rPr lang="en-US" sz="3600" dirty="0" err="1">
                <a:solidFill>
                  <a:srgbClr val="3D6473"/>
                </a:solidFill>
                <a:latin typeface="Poppins Medium"/>
              </a:rPr>
              <a:t>namanya</a:t>
            </a:r>
            <a:r>
              <a:rPr lang="en-US" sz="3600" dirty="0">
                <a:solidFill>
                  <a:srgbClr val="3D6473"/>
                </a:solidFill>
                <a:latin typeface="Poppins Medium"/>
              </a:rPr>
              <a:t> </a:t>
            </a:r>
            <a:r>
              <a:rPr lang="en-US" sz="3600" dirty="0" err="1">
                <a:solidFill>
                  <a:srgbClr val="3D6473"/>
                </a:solidFill>
                <a:latin typeface="Poppins Medium"/>
              </a:rPr>
              <a:t>stres</a:t>
            </a:r>
            <a:r>
              <a:rPr lang="en-US" sz="3600" dirty="0">
                <a:solidFill>
                  <a:srgbClr val="3D6473"/>
                </a:solidFill>
                <a:latin typeface="Poppins Medium"/>
              </a:rPr>
              <a:t>. </a:t>
            </a:r>
            <a:r>
              <a:rPr lang="en-US" sz="3600" dirty="0" err="1">
                <a:solidFill>
                  <a:srgbClr val="3D6473"/>
                </a:solidFill>
                <a:latin typeface="Poppins Medium"/>
              </a:rPr>
              <a:t>Stres</a:t>
            </a:r>
            <a:r>
              <a:rPr lang="en-US" sz="3600" dirty="0">
                <a:solidFill>
                  <a:srgbClr val="3D6473"/>
                </a:solidFill>
                <a:latin typeface="Poppins Medium"/>
              </a:rPr>
              <a:t> </a:t>
            </a:r>
            <a:r>
              <a:rPr lang="en-US" sz="3600" dirty="0" err="1">
                <a:solidFill>
                  <a:srgbClr val="3D6473"/>
                </a:solidFill>
                <a:latin typeface="Poppins Medium"/>
              </a:rPr>
              <a:t>didapatkan</a:t>
            </a:r>
            <a:r>
              <a:rPr lang="en-US" sz="3600" dirty="0">
                <a:solidFill>
                  <a:srgbClr val="3D6473"/>
                </a:solidFill>
                <a:latin typeface="Poppins Medium"/>
              </a:rPr>
              <a:t> </a:t>
            </a:r>
            <a:r>
              <a:rPr lang="en-US" sz="3600" dirty="0" err="1">
                <a:solidFill>
                  <a:srgbClr val="3D6473"/>
                </a:solidFill>
                <a:latin typeface="Poppins Medium"/>
              </a:rPr>
              <a:t>dari</a:t>
            </a:r>
            <a:r>
              <a:rPr lang="en-US" sz="3600" dirty="0">
                <a:solidFill>
                  <a:srgbClr val="3D6473"/>
                </a:solidFill>
                <a:latin typeface="Poppins Medium"/>
              </a:rPr>
              <a:t> rasa </a:t>
            </a:r>
            <a:r>
              <a:rPr lang="en-US" sz="3600" dirty="0" err="1">
                <a:solidFill>
                  <a:srgbClr val="3D6473"/>
                </a:solidFill>
                <a:latin typeface="Poppins Medium"/>
              </a:rPr>
              <a:t>frustasi</a:t>
            </a:r>
            <a:r>
              <a:rPr lang="en-US" sz="3600" dirty="0">
                <a:solidFill>
                  <a:srgbClr val="3D6473"/>
                </a:solidFill>
                <a:latin typeface="Poppins Medium"/>
              </a:rPr>
              <a:t> yang </a:t>
            </a:r>
            <a:r>
              <a:rPr lang="en-US" sz="3600" dirty="0" err="1">
                <a:solidFill>
                  <a:srgbClr val="3D6473"/>
                </a:solidFill>
                <a:latin typeface="Poppins Medium"/>
              </a:rPr>
              <a:t>berlebih</a:t>
            </a:r>
            <a:r>
              <a:rPr lang="en-US" sz="3600" dirty="0">
                <a:solidFill>
                  <a:srgbClr val="3D6473"/>
                </a:solidFill>
                <a:latin typeface="Poppins Medium"/>
              </a:rPr>
              <a:t> </a:t>
            </a:r>
            <a:r>
              <a:rPr lang="en-US" sz="3600" dirty="0" err="1">
                <a:solidFill>
                  <a:srgbClr val="3D6473"/>
                </a:solidFill>
                <a:latin typeface="Poppins Medium"/>
              </a:rPr>
              <a:t>karena</a:t>
            </a:r>
            <a:r>
              <a:rPr lang="en-US" sz="3600" dirty="0">
                <a:solidFill>
                  <a:srgbClr val="3D6473"/>
                </a:solidFill>
                <a:latin typeface="Poppins Medium"/>
              </a:rPr>
              <a:t> </a:t>
            </a:r>
            <a:r>
              <a:rPr lang="en-US" sz="3600" dirty="0" err="1">
                <a:solidFill>
                  <a:srgbClr val="3D6473"/>
                </a:solidFill>
                <a:latin typeface="Poppins Medium"/>
              </a:rPr>
              <a:t>kehidupan</a:t>
            </a:r>
            <a:r>
              <a:rPr lang="en-US" sz="3600" dirty="0">
                <a:solidFill>
                  <a:srgbClr val="3D6473"/>
                </a:solidFill>
                <a:latin typeface="Poppins Medium"/>
              </a:rPr>
              <a:t> yang </a:t>
            </a:r>
            <a:r>
              <a:rPr lang="en-US" sz="3600" dirty="0" err="1">
                <a:solidFill>
                  <a:srgbClr val="3D6473"/>
                </a:solidFill>
                <a:latin typeface="Poppins Medium"/>
              </a:rPr>
              <a:t>dijalani</a:t>
            </a:r>
            <a:r>
              <a:rPr lang="en-US" sz="3600" dirty="0">
                <a:solidFill>
                  <a:srgbClr val="3D6473"/>
                </a:solidFill>
                <a:latin typeface="Poppins Medium"/>
              </a:rPr>
              <a:t>. Rasa </a:t>
            </a:r>
            <a:r>
              <a:rPr lang="en-US" sz="3600" dirty="0" err="1">
                <a:solidFill>
                  <a:srgbClr val="3D6473"/>
                </a:solidFill>
                <a:latin typeface="Poppins Medium"/>
              </a:rPr>
              <a:t>stres</a:t>
            </a:r>
            <a:r>
              <a:rPr lang="en-US" sz="3600" dirty="0">
                <a:solidFill>
                  <a:srgbClr val="3D6473"/>
                </a:solidFill>
                <a:latin typeface="Poppins Medium"/>
              </a:rPr>
              <a:t> yang </a:t>
            </a:r>
            <a:r>
              <a:rPr lang="en-US" sz="3600" dirty="0" err="1">
                <a:solidFill>
                  <a:srgbClr val="3D6473"/>
                </a:solidFill>
                <a:latin typeface="Poppins Medium"/>
              </a:rPr>
              <a:t>berkepanjangan</a:t>
            </a:r>
            <a:r>
              <a:rPr lang="en-US" sz="3600" dirty="0">
                <a:solidFill>
                  <a:srgbClr val="3D6473"/>
                </a:solidFill>
                <a:latin typeface="Poppins Medium"/>
              </a:rPr>
              <a:t> </a:t>
            </a:r>
            <a:r>
              <a:rPr lang="en-US" sz="3600" dirty="0" err="1">
                <a:solidFill>
                  <a:srgbClr val="3D6473"/>
                </a:solidFill>
                <a:latin typeface="Poppins Medium"/>
              </a:rPr>
              <a:t>akan</a:t>
            </a:r>
            <a:r>
              <a:rPr lang="en-US" sz="3600" dirty="0">
                <a:solidFill>
                  <a:srgbClr val="3D6473"/>
                </a:solidFill>
                <a:latin typeface="Poppins Medium"/>
              </a:rPr>
              <a:t> </a:t>
            </a:r>
            <a:r>
              <a:rPr lang="en-US" sz="3600" dirty="0" err="1">
                <a:solidFill>
                  <a:srgbClr val="3D6473"/>
                </a:solidFill>
                <a:latin typeface="Poppins Medium"/>
              </a:rPr>
              <a:t>membuat</a:t>
            </a:r>
            <a:r>
              <a:rPr lang="en-US" sz="3600" dirty="0">
                <a:solidFill>
                  <a:srgbClr val="3D6473"/>
                </a:solidFill>
                <a:latin typeface="Poppins Medium"/>
              </a:rPr>
              <a:t> </a:t>
            </a:r>
            <a:r>
              <a:rPr lang="en-US" sz="3600" dirty="0" err="1">
                <a:solidFill>
                  <a:srgbClr val="3D6473"/>
                </a:solidFill>
                <a:latin typeface="Poppins Medium"/>
              </a:rPr>
              <a:t>emosi</a:t>
            </a:r>
            <a:r>
              <a:rPr lang="en-US" sz="3600" dirty="0">
                <a:solidFill>
                  <a:srgbClr val="3D6473"/>
                </a:solidFill>
                <a:latin typeface="Poppins Medium"/>
              </a:rPr>
              <a:t> </a:t>
            </a:r>
            <a:r>
              <a:rPr lang="en-US" sz="3600" dirty="0" err="1">
                <a:solidFill>
                  <a:srgbClr val="3D6473"/>
                </a:solidFill>
                <a:latin typeface="Poppins Medium"/>
              </a:rPr>
              <a:t>menjadi</a:t>
            </a:r>
            <a:r>
              <a:rPr lang="en-US" sz="3600" dirty="0">
                <a:solidFill>
                  <a:srgbClr val="3D6473"/>
                </a:solidFill>
                <a:latin typeface="Poppins Medium"/>
              </a:rPr>
              <a:t> </a:t>
            </a:r>
            <a:r>
              <a:rPr lang="en-US" sz="3600" dirty="0" err="1">
                <a:solidFill>
                  <a:srgbClr val="3D6473"/>
                </a:solidFill>
                <a:latin typeface="Poppins Medium"/>
              </a:rPr>
              <a:t>tidak</a:t>
            </a:r>
            <a:r>
              <a:rPr lang="en-US" sz="3600" dirty="0">
                <a:solidFill>
                  <a:srgbClr val="3D6473"/>
                </a:solidFill>
                <a:latin typeface="Poppins Medium"/>
              </a:rPr>
              <a:t> </a:t>
            </a:r>
            <a:r>
              <a:rPr lang="en-US" sz="3600" dirty="0" err="1">
                <a:solidFill>
                  <a:srgbClr val="3D6473"/>
                </a:solidFill>
                <a:latin typeface="Poppins Medium"/>
              </a:rPr>
              <a:t>stabil</a:t>
            </a:r>
            <a:r>
              <a:rPr lang="en-US" sz="3600" dirty="0">
                <a:solidFill>
                  <a:srgbClr val="3D6473"/>
                </a:solidFill>
                <a:latin typeface="Poppins Medium"/>
              </a:rPr>
              <a:t> </a:t>
            </a:r>
            <a:r>
              <a:rPr lang="en-US" sz="3600" dirty="0" err="1">
                <a:solidFill>
                  <a:srgbClr val="3D6473"/>
                </a:solidFill>
                <a:latin typeface="Poppins Medium"/>
              </a:rPr>
              <a:t>bahkan</a:t>
            </a:r>
            <a:r>
              <a:rPr lang="en-US" sz="3600" dirty="0">
                <a:solidFill>
                  <a:srgbClr val="3D6473"/>
                </a:solidFill>
                <a:latin typeface="Poppins Medium"/>
              </a:rPr>
              <a:t> </a:t>
            </a:r>
            <a:r>
              <a:rPr lang="en-US" sz="3600" dirty="0" err="1">
                <a:solidFill>
                  <a:srgbClr val="3D6473"/>
                </a:solidFill>
                <a:latin typeface="Poppins Medium"/>
              </a:rPr>
              <a:t>bisa</a:t>
            </a:r>
            <a:r>
              <a:rPr lang="en-US" sz="3600" dirty="0">
                <a:solidFill>
                  <a:srgbClr val="3D6473"/>
                </a:solidFill>
                <a:latin typeface="Poppins Medium"/>
              </a:rPr>
              <a:t> </a:t>
            </a:r>
            <a:r>
              <a:rPr lang="en-US" sz="3600" dirty="0" err="1">
                <a:solidFill>
                  <a:srgbClr val="3D6473"/>
                </a:solidFill>
                <a:latin typeface="Poppins Medium"/>
              </a:rPr>
              <a:t>terkena</a:t>
            </a:r>
            <a:r>
              <a:rPr lang="en-US" sz="3600" dirty="0">
                <a:solidFill>
                  <a:srgbClr val="3D6473"/>
                </a:solidFill>
                <a:latin typeface="Poppins Medium"/>
              </a:rPr>
              <a:t> </a:t>
            </a:r>
            <a:r>
              <a:rPr lang="en-US" sz="3600" dirty="0" err="1">
                <a:solidFill>
                  <a:srgbClr val="3D6473"/>
                </a:solidFill>
                <a:latin typeface="Poppins Medium"/>
              </a:rPr>
              <a:t>gangguan</a:t>
            </a:r>
            <a:r>
              <a:rPr lang="en-US" sz="3600" dirty="0">
                <a:solidFill>
                  <a:srgbClr val="3D6473"/>
                </a:solidFill>
                <a:latin typeface="Poppins Medium"/>
              </a:rPr>
              <a:t> mental.</a:t>
            </a:r>
          </a:p>
          <a:p>
            <a:pPr algn="just">
              <a:lnSpc>
                <a:spcPts val="3514"/>
              </a:lnSpc>
            </a:pPr>
            <a:endParaRPr lang="en-US" sz="3600" dirty="0">
              <a:solidFill>
                <a:srgbClr val="3D6473"/>
              </a:solidFill>
              <a:latin typeface="Poppins Medium"/>
            </a:endParaRPr>
          </a:p>
        </p:txBody>
      </p:sp>
      <p:sp>
        <p:nvSpPr>
          <p:cNvPr id="29" name="TextBox 17">
            <a:extLst>
              <a:ext uri="{FF2B5EF4-FFF2-40B4-BE49-F238E27FC236}">
                <a16:creationId xmlns:a16="http://schemas.microsoft.com/office/drawing/2014/main" id="{FC5FB083-2139-B2E0-48BB-C8D6EAB5F4BA}"/>
              </a:ext>
            </a:extLst>
          </p:cNvPr>
          <p:cNvSpPr txBox="1"/>
          <p:nvPr/>
        </p:nvSpPr>
        <p:spPr>
          <a:xfrm>
            <a:off x="2962164" y="1054244"/>
            <a:ext cx="3210036" cy="566758"/>
          </a:xfrm>
          <a:prstGeom prst="rect">
            <a:avLst/>
          </a:prstGeom>
        </p:spPr>
        <p:txBody>
          <a:bodyPr wrap="square" lIns="0" tIns="0" rIns="0" bIns="0" rtlCol="0" anchor="t">
            <a:spAutoFit/>
          </a:bodyPr>
          <a:lstStyle/>
          <a:p>
            <a:pPr>
              <a:lnSpc>
                <a:spcPts val="4399"/>
              </a:lnSpc>
            </a:pPr>
            <a:r>
              <a:rPr lang="en-US" sz="3999" b="1" dirty="0">
                <a:solidFill>
                  <a:srgbClr val="F3F3F3"/>
                </a:solidFill>
                <a:latin typeface="Poppins Medium" panose="00000600000000000000" pitchFamily="2" charset="0"/>
                <a:cs typeface="Poppins Medium" panose="00000600000000000000" pitchFamily="2" charset="0"/>
              </a:rPr>
              <a:t>PENYEBAB</a:t>
            </a:r>
          </a:p>
        </p:txBody>
      </p:sp>
      <p:sp>
        <p:nvSpPr>
          <p:cNvPr id="32" name="TextBox 19">
            <a:extLst>
              <a:ext uri="{FF2B5EF4-FFF2-40B4-BE49-F238E27FC236}">
                <a16:creationId xmlns:a16="http://schemas.microsoft.com/office/drawing/2014/main" id="{ED63AE43-A5EB-FDAF-5785-BCD6AA8E0966}"/>
              </a:ext>
            </a:extLst>
          </p:cNvPr>
          <p:cNvSpPr txBox="1"/>
          <p:nvPr/>
        </p:nvSpPr>
        <p:spPr>
          <a:xfrm>
            <a:off x="1579985" y="2654209"/>
            <a:ext cx="11069215" cy="566758"/>
          </a:xfrm>
          <a:prstGeom prst="rect">
            <a:avLst/>
          </a:prstGeom>
        </p:spPr>
        <p:txBody>
          <a:bodyPr wrap="square" lIns="0" tIns="0" rIns="0" bIns="0" rtlCol="0" anchor="t">
            <a:spAutoFit/>
          </a:bodyPr>
          <a:lstStyle/>
          <a:p>
            <a:pPr>
              <a:lnSpc>
                <a:spcPts val="4399"/>
              </a:lnSpc>
            </a:pPr>
            <a:r>
              <a:rPr lang="en-US" sz="3999" b="1" dirty="0">
                <a:solidFill>
                  <a:srgbClr val="154161"/>
                </a:solidFill>
                <a:latin typeface="Poppins Medium" panose="00000600000000000000" pitchFamily="2" charset="0"/>
                <a:cs typeface="Poppins Medium" panose="00000600000000000000" pitchFamily="2" charset="0"/>
              </a:rPr>
              <a:t>STRESS</a:t>
            </a:r>
          </a:p>
        </p:txBody>
      </p:sp>
      <p:pic>
        <p:nvPicPr>
          <p:cNvPr id="34" name="Picture 16">
            <a:extLst>
              <a:ext uri="{FF2B5EF4-FFF2-40B4-BE49-F238E27FC236}">
                <a16:creationId xmlns:a16="http://schemas.microsoft.com/office/drawing/2014/main" id="{D9F594B6-3977-FD65-598B-2B9333A435F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1352201" y="2885829"/>
            <a:ext cx="4130960" cy="4896612"/>
          </a:xfrm>
          <a:prstGeom prst="rect">
            <a:avLst/>
          </a:prstGeom>
        </p:spPr>
      </p:pic>
      <p:pic>
        <p:nvPicPr>
          <p:cNvPr id="6" name="Picture 10">
            <a:hlinkClick r:id="" action="ppaction://hlinkshowjump?jump=previousslide"/>
            <a:extLst>
              <a:ext uri="{FF2B5EF4-FFF2-40B4-BE49-F238E27FC236}">
                <a16:creationId xmlns:a16="http://schemas.microsoft.com/office/drawing/2014/main" id="{A28D9ABE-F95F-1D08-3B53-D4FA0A08E22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flipH="1">
            <a:off x="706039" y="8150937"/>
            <a:ext cx="1397485" cy="1397485"/>
          </a:xfrm>
          <a:prstGeom prst="rect">
            <a:avLst/>
          </a:prstGeom>
        </p:spPr>
      </p:pic>
      <p:pic>
        <p:nvPicPr>
          <p:cNvPr id="7" name="Picture 18">
            <a:hlinkClick r:id="" action="ppaction://hlinkshowjump?jump=nextslide"/>
            <a:extLst>
              <a:ext uri="{FF2B5EF4-FFF2-40B4-BE49-F238E27FC236}">
                <a16:creationId xmlns:a16="http://schemas.microsoft.com/office/drawing/2014/main" id="{286BAD54-90CB-C94A-C571-0AA53BF0C0D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6280915" y="8150937"/>
            <a:ext cx="1397485" cy="1397485"/>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CBC9B310-5866-4969-A2DD-CB119BC22FE6"/>
  <p:tag name="ISPRING_CMI5_LAUNCH_METHOD" val="any window"/>
  <p:tag name="ISPRINGCLOUDFOLDERID" val="1"/>
  <p:tag name="ISPRINGONLINEFOLDERID" val="1"/>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SCALE&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1&quot;},&quot;wordSettings&quot;:{&quot;printCopies&quot;:1},&quot;studioSettings&quot;:{&quot;onlineDestinationFolderId&quot;:&quot;1&quot;}}"/>
  <p:tag name="ISPRING_SCORM_RATE_SLIDES" val="0"/>
  <p:tag name="ISPRING_CURRENT_PLAYER_ID" val="universal"/>
  <p:tag name="ISPRING_FIRST_PUBLISH" val="1"/>
  <p:tag name="ISPRING_RESOURCE_FOLDER" val="C:\Users\ASUS\Desktop\KIK-Kesehatan Mental\"/>
  <p:tag name="ISPRING_PRESENTATION_PATH" val="C:\Users\ASUS\Desktop\KIK-Kesehatan Mental.pptx"/>
  <p:tag name="ISPRING_SCREEN_RECS_UPDATED" val="C:\Users\ASUS\Desktop\KIK-Kesehatan Mental\"/>
  <p:tag name="ISPRING_PRESENTATION_COURSE_TITLE" val="KIK-Kesehatan Mental FIX"/>
  <p:tag name="ISPRING_PLAYERS_CUSTOMIZATION_2" val="UEsDBBQAAgAIADZZplI2YVgCRwMAAOEJAAAUAAAAdW5pdmVyc2FsL3BsYXllci54bWytVl1P2zAUfS4S/yHyO3FLxwYoATEktIcxIXVse6vc5DbxmtiZ7RC6X78b5zukbEir1Cq5vuf4fhxf17t+ThPnCZTmUvhk4c6JAyKQIReRTx6/3p2ck+ur4yMvS9gelMNDn+SClwCWECcEHSieGQQ/MBP7pGdwkZk4meJScbP3yXKO3O1Oyzk5Ppqhi9A+iY3JLiktisLlGhEi0jLJSxLtBjKlmQINwoCiVRjEabCX5u9o/KZSULPPQPeQmXn7xjVJy/Gs+YCkWLpSRfR0Pl/QH/efV0EMKTvhQhsmAiAOVnJmS7lhwe5ehnkCurTNvCrIFRhTBmFtM89c8sW5cLQKfFI5rFPQmkWg3UREhLZ+DWdDUGEa65qJcC3YE49Ymdta1162RR2JjqUyQW5q9A72G8lUuG7tPX+PTkTsbROm45pPD3Kx/DteJ2P91uX7ZCw2o3yTcB3jUh/SWaeToMNdvdTW2Mr2sZHtXclEHAW/cq4gtK/f2hMwX5Bqw1bmNk5XFwEu4NMdC4xU+1uEoXRr2bitUtxKKa4FtRxuu/uqoyBNtltgJlfQlGrmPfEQ5BemlO3XlVE5eHRkrLF0CPZolXLdpK4hXmzS5OwfelP6jVrzU7/WGQv4H435hERtTbgI4fmOo4+BFGtqAItd2lyTJW65ZxeTzjdp7zANTN1JwKZgIo5hKgI8+yEzjHZ2eggKiml0CXI1wvYWDoJjHsUJfs0kw3j1IE3K1G6SobdwEJzIYDcBbc0HgRslC8xQ51mGA+Bl8V6utx2h45aMdNmK0aMT49ALcm1kyn9bpQ/mpLm0kn7l9B4fOYc+Degm4y3kw/w1xGgSDOJq5sL2NQKcC08citWA56S2uhkO8YlZXz6NBnxpeihnTDOdS8M6qyzjOQ4mzyqv5hzn2cgnhC3LE3PbT2h4eVjoKOHpe2OK6zueVVms+G9wCh6Wfw0WSyy1E0Opd5+8P1/2GFCLOBkH21vToR23UjR1cF1q36pf247mhqq1UsnskKS8uhcVppoHH1GOkZK5CEcCsA2r6XWC8/hGAXMS2GJGi1M8HjLzyTt8qHO+OLvoUv6wuGiwNq6HauMqljdcR3XAnfxofZDaRLx6ruHjH1BLAwQUAAIACAChXJFVyqMDbmwGAAAoGQAAHQAAAHVuaXZlcnNhbC9jb21tb25fbWVzc2FnZXMubG5nrVnbbuM2EH0vsP9AGAjQAtvsboFdFEXiBS0zthBZ1Ep0vGlRCIxF20Qk0dXFifvUr+mH9Us6pGTH3gskOQGSIJIxZ4bDM2eG9MXHxyRGG5HlUqWXvXfnb3tIpHMVyXR52Zuyq59/7aG84GnEY5WKy16qeuhj/9UPFzFPlyVfCvj/1Q8IXSQiz+Ex7+unp2cko8ueNwixZZEgsAcOCbFv49DBA+KEA2xdh4yGAzKy3V5/pFABPyuB7sRSpikEgdTCvMhjGYmLNzVqNyeUMToJPewSp9cfqKJQCRrw7DQ0F9/YI8xs6oaDKQC7Qa/v8o1c8gJSiO5KgE/z07ADwpjtjgARz+dgIO9kLIstCkRRQC5ORXXsIen1g9MzyKi3Sx9T6665mw5tCmnz/SprBhJWWEZSoZRnmUlcB0DPwbfEDwOLAKiGpiwMpp5HfUaGEKFmi0zKuNoQmaNUFSgv12uVFSJCMjWE4kcZTlSn3ATXthuCe7O++rXt2Ow2nFCda1ZmKQLnL+bEpf4EO0foi8ULwHs+CYjLIJ3emDLa63uZyEVaiAytV6pQXfA0zUI3pFehRacuqxmHzj5NSWB23p1OBsQ/0yV9xiiD9ew+Cs46OLoBP98g1A04O41QMwwJmGD/usqJ5RN4MQxnNhv3+lYmuKbNgyxWSAbrTIuS2PC4rPhVa2eTu53SYc+rdWMX94DP75usLTqB+rsNHToCsbRHEJZK1jzdIkct1Y+/fPjw+O79h586wQRAKOcYCBmk929bALnMp04lCqFLPsNu67/d7OiUObYLhK7/6WYN1L0BvsLfRrup7wPJa4bagVEMnQuHGMW4VSVa8Y3QzWcjxYPRBygCmdV9R38wV/AiLRsrbEgnGEgEdcV829IEhUJQWbZ9XclOWaxUBu5yFMmc38VALe1Ts0p/vq7qr+KW0lIFAhaphMv0vNn1zHUoHhqSTYDdeKTVYr8oQDqCN5Te6LJ5DS4e0ljxCC0yAYA0QHy9juW8FtGa917Mt41R+HgGTQzITp0A9Gu4e9PrkzRCw4zrxXZE8XFAfADIeC6yE2xDw3VjjnAcd0MY26OxA79MhzCWy1UMv0XXODwCTPBEo1LUcoyDYEb9oU6aVmOO1jzPH1QWHbH0cD+bgG3XolAIFjsA181yDwz8kDD7ZZmYF81gECU2/K7rCpYKBAyZEQNdUkmZF1A2yToWhTDRSr0UPq8GJbFQUF+xgNnJcB+8m2JrpLmDp641DgdsL6EOL9P5qqUdFOc36+OwGkqgySHnG2Oq0WDW/AzqAmJIu1jQa9DA6y4WtwSGRPjTZHMwrYLu7URpJ3pzrjUm3taDhGbTRqoyhzc6JSBNZkfy825uAgJ93WU2dr6jrRXqbhJbyo2AOLJIZI2OQO4tMtRF9Wlq/x5eYdsxnfpL6vGtmfp4tOHpXB8n5lzv6RY+i2RkPtO0N/7/KuXfiBe11J/VXcIdks9nXeM5aizfqQheFCJZF02udcLq8E+JQpf4d0Nos/TT/O+H8hfZmYMx/tn7c3Rc6LJHjUE8M1Ptd+ulI6knfwIDi26OMGPE7a3G2u3AprojNp87nuxs9+romGGnC9Xe2qU1gKvQqRjBGHJsIg9g1EmgC7W3NWePw/DNqaO9/YwMAptB15mJu1wWjZ5NPbfur6acT2+sBzPrUbNhNnPI0S0HQMYygfijFpjTCdlloGoRRyuZqTKOTPnH8t60CchtmYivp+FFphLzNub5jv5Vm/r4nCiqxfmVU6/DPLWv4Nb7c1DAp+9SQLAPY4yFXUvPPpau9rilEZSPToXDgt3oBHWU8GK+gna8UGUatQSqjmBDcoUBrF5zIHjWPIXVAF+EUb1F9dvfOoHoiQ5ElOzB/nBVIfI/O4PoZewxqsuLQjwWzUDTgWFRENKrK5jkFosmC4YHxyGbhzZW9VF5Z9fy5MxsYP+LHEl51RQTlcCr82a/TF/YGbJgxrA1nkD9BabcVJnB0NkFYUc3i059ONLVlWsBEAwQTBaxQOSR63rrgqovfkCZzSGt15/w7B5knSkVd4rNbKAup6Lbmp7uQMoilmmnyJ/XVPWCme2FeDg0F0KQSTjv31czRAQHznl9MxSrZWswa4xd6Bpf4IlIFl0BfUL2Fz76UsNcIDiK628m/vvn3yb76pKw1mSQver5SfQ2X/ft/VNuvtO4eHPwFcf/UEsDBBQAAgAIAKFckVU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oVyRVVmeMImVAwAA3hAAACcAAAB1bml2ZXJzYWwvZmxhc2hfcHVibGlzaGluZ19zZXR0aW5ncy54bWztWM1yGkcQvvMUU5vy0axky7GjWlA5sFQoS0BpN7Z1Ug07Azul+dnMDxif/DR+sDxJenYAQyTbK9skqkoOFGxP99ffdPd075CcvRMcLag2TMlOdNw+ihCVhSJMzjvR7/ng8YsIGYslwVxJ2omkitBZt5VUbsqZKTNqLagaBDDSnFa2E5XWVqdxvFwu28xU2q8q7izgm3ahRFxpaqi0VMcVxyv4squKmmiN0AAAPkLJtVm31UIoCUgXijhOESPAXDK/KcwHHJsyioPaFBc3c62cJD3FlUZ6Pu1EP/XS/nH/6UYnQPWZoNLHxHRB6MX2FBPCPAvMM/aeopKyeQl0n5xEaMmILeufsddP4tsoNXbYOvYoPQUxkHYNL6jFBFscHoM/S99ZsxEEEVlJLFiRwwry++9E/fz6t6tJenk+HL26zsfj83w4CSRqm3gfJ4n3HSVASDld0K2fBFuLixJ4g80Mc0OTeFe0UWM+g7iwbAExoX+jOXOcZ66qlLZdqx2taewKt/Q+A5PMlNzbu39GU8UhtTUpqFIxpWSEBd1JdnbD5AA0jyM0gzjxVScaV1SiDEsoMGYxZ8UWwLipsczWhTVYa7/UDHMEeHACKLrIok8Uws6KEmtDd6ltVoxPa9F9oxwnaKUc4uyGIqsQhNgJ+FVStJt/NNNK1FKoUIsMZ+BxweiSkrM6XmvAzzm6AhfCgSUch4pTGzz84dh7NKUzpQGX4gUcHpAzE/Db9wKusDGfQPGG46PsfNhPr4ejfvr2kd8gJgssi3uCQ01RUdmD4OMVkspu7CAcBXaG1kkhjNRrTfbW/vY0bMsa8vyDsrGHb5hwHP9I+G1AdqAPmPLDeLlP4r/KoLHbEi/qg+4Pbw0NR5xBSgImLBTQkphct8EGgAWWSEm+QriAzmx821gw5QxIQoMI0ObbGQZ7KNP6aQ7tEzxqQnUjyKPjJ09Pnv38/MUvp+34zw8fH3/RaD2zJhx7d2Fo9b44tW7ZDpQWvnrIjv1wlKeXL3v58PUwv7rO07f5PkDN6Xa7TmI/Su6eLH5UPdjBMrlMXzdJzggi0agu0qwR3LiJ1vhVE63LMAknO1OwEQXobPNwUqG3cSYYVMLB6vQfqrXvfosJxXqYWnvIgfveQ/pfjdvDfm0+UOSy9GL46/i8//+Z/bciGJ6218+9+2YS33kh9iuCSSYgrP49ZXuL7j47OYIb7J1LrRag7f8n0W39BVBLAwQUAAIACAChXJFVI/dFUGcDAAChDAAAIQAAAHVuaXZlcnNhbC9mbGFzaF9za2luX3NldHRpbmdzLnhtbJVX207jMBB95yuq7jtdCrsFKUTqDQltF9DS7bvTTFurjh3ZTtn+/Y5jJ3HahAYiJDxzjj2X47EI1J7y3gGkooI/9of98KrXC9aZlMD1EpKUEQ29iCh4jh/7T38Xi/7AQgQT8h20pnyrjKWw9SgCo0xrwa/Xgmvc55oLmRDWD7895T/BIEdeYgkMqytnQ9ZQHfNjeD+ZdaK4M+4mo9n0oY2wFklK+HEhtuI6Iuv9VoqMxya0W/O10XbHFCSjfH8xIkaVftaQ1GKa38yH82E3SipBKTAhPczGw/HPiyxGImBl9qO7+7txR0511OeNOaEdqKI6p42Go9vRXRstJVuoF3k6n93MbtvxHHevd+XTuCxBwz99MXMU/xHklzYXaZZ+RSOpFFtT0BPOyHwXOUyQGK8fEmYP5rtIMAmZgy4KUjEaYxuEjK0Uv5uvDdxWS/enPyQCc7elYG+mCSfTwygkYhBuCFMQDIqldaqd+HjNNN6mEuCbKtAbpvhGMgWhlplDVbYK9wc+KI89kDNUiJVgWQJTG7AHrNsr/HQ6yQeLH19p8wKUcHBGL8LKWCFfsK5nSM9YId9Nu145O57BTz2WUwhiQlw3vfJbbq366AVOcFnUq1gVXnPSwlxz5R3tDAUmETGEua6WNAHTtWCQ22xIg7OYAk4OdEs0Pky/DS465smoYHDicFJrFlagqWbQpLe1yKTCYNC9qkuvwWMp9uVQY72AjS7QdWPVFPNc+FrI1x2k7vYrC2fXPY2vyWM/IXIPcikEU/2e4+ENxKLbd/mcYeY1vqYgn/lGeJz87DYSFxpUV7Cwl7ArnGhN1rsEY2pLoaypbW1zBwN3bFNreZZEIOeoCAqFJOs2i9vR7Y7hr15R+IC4TmhxWqbe4Xac0FLxnsFJAIhc74r7YBfWk2RMUwYHKKaKZ8gTbsssUKj/pnyNvOqi9CydFOmGUKUUH1d3NBBWGFczw3o6qF6TSOWp1YbKpZFfTEojVx9kDU5Mta3R31REbFetoiTT4l0TqV2LqrVLnxxgzGmSTyF06FI2TR7LYUKkrjC5swj4zF6FYF6ucrMywwZPG8XM2nDYRMk9p4N2iTc03EgAf8jmxivvGfgFx0gQGb+UkNq70OC2bMwRX858ZuO0T1IdDDyTbU7ZBvwb/zUJ/wNQSwMEFAACAAgAoVyRVRi8N4iNAwAAaBAAACYAAAB1bml2ZXJzYWwvaHRtbF9wdWJsaXNoaW5nX3NldHRpbmdzLnhtbO1YW5PSSBR+51d0xfJR4qi76lRgyoVMSTkD1CRe5mmqSTeky75k+wLik7/GH+Yv8XQaEBwcMyrubtU+UKRP9/nO7etzCMnJO8HRnGrDlOxER+37EaKyUITJWSd6mZ/eexIhY7EkmCtJO5FUETrptpLKTTgzZUathaMGAYw0x5XtRKW11XEcLxaLNjOV9ruKOwv4pl0oEVeaGiot1XHF8RK+7LKiJlohNACAj1BypdZttRBKAtK5Io5TxAh4LpkPCvPnVvAoDqcmuHg708pJ0lNcaaRnk050p5f2j/oP12cCUp8JKn1KTBeEXmyPMSHMO4F5xt5TVFI2K8HbB48itGDElvVj7M8n8XWUGjtEjj1KT0EKpF3BC2oxwRaHZbBn6Ttr1oIgIkuJBSty2EE+/E7Uz6+eX47Ti7PB8MVVPhqd5YNxcKLWiXdxknjXUAIOKacLurGTYGtxUYLfoDPF3NAk3hatjzFfQFxYNoec0K/cnDrOM1dVStuu1Y7WbmwLN+59AyaZKrkTu1+jieJQ2dopIKmYUDLEAnIwPpURmkJi+LITjSoqUYYlEIpZzFmx0TBuYiyzNZFOV6efaYY5ArIA4yk6z6IvNkMoRYm1odu+rHeMr2PRfa0cJ2ipHOLsLUVWIcipE/BUUrRdcDTVStRSjo1FhjOwOGd0QclJnaAV4LcMXYIJ4UAT6F9xaoOFvx17jyZ0qjTgUjyHywJyZgJ++1bAFTbmCyhe+3g3Oxv006vBsJ++uesDxGSOZXFLcCARFZU9CD5eIqnsWg/SUWBnaF0Uwki91yS29o+XYcNjqPMvqsYOvmHCcfwr4TcJ2YI+YMkPY+U2hf+uB43NlnheX3R/eWtouOIMShIwYaOAbsXkqu81ACywREryJcIFtGLj28acKWdAEhpEgDY/7mHQB5rWqxnMRrCoCdWNIO8fPXj46I8/Hz95etyOP334eO9GpdWQGnPszYUp1btxTF3TPVVaePaQLf3BME8vnvXywatBfnmVp2/yXYDap+vtOon97Ng/Svxs+nqSTP65UTK+SF81KccQYm/EhDRrBDdqcmr0osmpizD7xltzr5EL0Mtm4W5CN+NMMKj9wZj5m9i194cKu5FegZCHYde/OVV7L+L/qWrMKrOva6GMCuaVflP7OlDWsvR88NforH/Q9LFm+fsPku5n0xdWm/fHnRfGJN77RtsC+e6/A93WZ1BLAwQUAAIACAChXJFV4OEvd64BAABuBgAAHwAAAHVuaXZlcnNhbC9odG1sX3NraW5fc2V0dGluZ3MuanONlMFvgjAUxu/+FYRdFzORDd1NhSVLPCyZt2WHgk8klrZpC5MZ//dRdFpK2aQX+fzxvb4H/Q4Dp77cxHWenUPzu7l/a983GihN8gLu2zru0XOluwJna1hlOeCMgGsg5e+jF/l4JWzGLmlM4+pd2QrNz6Xqnw3CQseZxYJbNGHRSpvhlwXc28DvVmvntk4taXOOCykpGSaUSCBySCjPUcO4dy/NpXdowLQE/g+6QQm0TB+9yTzsJa+O/jwIF1OdS2jOEKmWNKXDGCW7lNOCrM/1x2rp9LZiwOs3vusrizMhXyXkZuFoFHmR108yDkLAue40nHmzJyuMUQxYbyjwJ/7sD7Rl3B2oQZeZyOQvHXjBOPB1mqEUOlNaROEoHLcxUnt1ptkpfuIk7GVfMwyjCvgtVpQV7IYXyDhN1US6aKCWFcUUrTOSnrhwqpaVU5tVtn3fRhMZw5jy9eWreFBLZzrDaB0zahyzreXU5n3pckM0SOvhFkbVpS0XsE0kNrE/0EzxmlSt/UgzbNT9R9054jvgK0pxHaCOi6REyTavI6Vu4FOPButek5u7Mrc1OP4AUEsDBBQAAgAIAKFckVWUE7MiaQAAAG4AAAAcAAAAdW5pdmVyc2FsL2xvY2FsX3NldHRpbmdzLnhtbA3MMQ6DMAxA0Z1TWN4p7daBwMZWltIDWMRFkRwbkYDg9mT7w9Nv+zMKHLylYOrw9XgisM7mgy4Of9NQvxFSJvUkpuxQDaHvqlZsJvlyzgUmWIUu3iaOJTKPFIscdhGo4VNe/8Aem666AVBLAwQUAAIACACiXJFV8hocUuwAAACwDgAAFwAAAHVuaXZlcnNhbC91bml2ZXJzYWwucG5n6wzwc+flkuJiYGDg9fRwCWJgYE5kYGDq52ADijwxPVQJpBiLg9ydGNadk3kJ5LCkO/o6MjBs7Of+k8gK5HMWeEQWMzDwHQZhxuP5K1KADFdPF8eQiri31zfyNhgwHDD4t38T/5c2oymNE7k0J+s+7YjhZmBo6OFkZmDgmGkAZE4gmSnre0PCeZKK56Qvr658bGFkYNhApkGjzFHmKHOUOcocZY4yR5mjzFHmKHOUOcoknRlglAjqki25O+fzzqXv+9R4gGL1PhIMDA4nQF20FhKYKdd2MT479y+3kedBGLCXyeDp6ueyzimhCQBQSwMEFAACAAgAolyRVeTsVwxKAAAAagAAABsAAAB1bml2ZXJzYWwvdW5pdmVyc2FsLnBuZy54bWyzsa/IzVEoSy0qzszPs1Uy1DNQsrfj5bIpKEoty0wtV6gAigEFIUBJoRLINUJwyzNTSjJslSxMkJRkpGamZ5TYKpkZIwT1gUYCAFBLAQIAABQAAgAIADZZplI2YVgCRwMAAOEJAAAUAAAAAAAAAAEAAAAAAAAAAAB1bml2ZXJzYWwvcGxheWVyLnhtbFBLAQIAABQAAgAIAKFckVXKowNubAYAACgZAAAdAAAAAAAAAAEAAAAAAHkDAAB1bml2ZXJzYWwvY29tbW9uX21lc3NhZ2VzLmxuZ1BLAQIAABQAAgAIAKFckVUVHmAbowAAAH8BAAAuAAAAAAAAAAEAAAAAACAKAAB1bml2ZXJzYWwvcGxheWJhY2tfYW5kX25hdmlnYXRpb25fc2V0dGluZ3MueG1sUEsBAgAAFAACAAgAoVyRVVmeMImVAwAA3hAAACcAAAAAAAAAAQAAAAAADwsAAHVuaXZlcnNhbC9mbGFzaF9wdWJsaXNoaW5nX3NldHRpbmdzLnhtbFBLAQIAABQAAgAIAKFckVUj90VQZwMAAKEMAAAhAAAAAAAAAAEAAAAAAOkOAAB1bml2ZXJzYWwvZmxhc2hfc2tpbl9zZXR0aW5ncy54bWxQSwECAAAUAAIACAChXJFVGLw3iI0DAABoEAAAJgAAAAAAAAABAAAAAACPEgAAdW5pdmVyc2FsL2h0bWxfcHVibGlzaGluZ19zZXR0aW5ncy54bWxQSwECAAAUAAIACAChXJFV4OEvd64BAABuBgAAHwAAAAAAAAABAAAAAABgFgAAdW5pdmVyc2FsL2h0bWxfc2tpbl9zZXR0aW5ncy5qc1BLAQIAABQAAgAIAKFckVWUE7MiaQAAAG4AAAAcAAAAAAAAAAEAAAAAAEsYAAB1bml2ZXJzYWwvbG9jYWxfc2V0dGluZ3MueG1sUEsBAgAAFAACAAgAolyRVfIaHFLsAAAAsA4AABcAAAAAAAAAAAAAAAAA7hgAAHVuaXZlcnNhbC91bml2ZXJzYWwucG5nUEsBAgAAFAACAAgAolyRVeTsVwxKAAAAagAAABsAAAAAAAAAAQAAAAAADxoAAHVuaXZlcnNhbC91bml2ZXJzYWwucG5nLnhtbFBLBQYAAAAACgAKAAYDAACSGgAAAAA="/>
  <p:tag name="ISPRING_OUTPUT_FOLDER" val="[[&quot;\u0018\uFFFD\uFFFD\uFFFD{7E2FA7A9-C91A-4AAF-91A8-37DA3B3BE4EF}&quot;,&quot;C:\\Users\\ASUS\\Desktop&quot;]]"/>
  <p:tag name="ISPRING_SCORM_RATE_QUIZZES" val="1"/>
  <p:tag name="ISPRING_SCORM_PASSING_SCORE" val="80.000000"/>
  <p:tag name="ISPRING_UUID" val="{AED1CE71-90EA-45D0-9DE9-C10E5B236584}"/>
  <p:tag name="ISPRING_SCORM_ENDPOINT" val="&lt;endpoint&gt;&lt;enable&gt;0&lt;/enable&gt;&lt;lrs&gt;http://&lt;/lrs&gt;&lt;auth&gt;0&lt;/auth&gt;&lt;login&gt;&lt;/login&gt;&lt;password&gt;&lt;/password&gt;&lt;key&gt;&lt;/key&gt;&lt;name&gt;&lt;/name&gt;&lt;email&gt;&lt;/email&gt;&lt;/endpoint&gt;&#10;"/>
  <p:tag name="ISPRING_ULTRA_SCORM_COURCE_TITLE" val="KIK-Mental Health"/>
  <p:tag name="ISPRING_PRESENTATION_TITLE" val="KIK-Mental Health"/>
</p:tagLst>
</file>

<file path=ppt/tags/tag10.xml><?xml version="1.0" encoding="utf-8"?>
<p:tagLst xmlns:a="http://schemas.openxmlformats.org/drawingml/2006/main" xmlns:r="http://schemas.openxmlformats.org/officeDocument/2006/relationships" xmlns:p="http://schemas.openxmlformats.org/presentationml/2006/main">
  <p:tag name="GENSWF_SLIDE_UID" val="{E77F8265-BF22-43CA-93D4-862C6740AC2A}:262"/>
  <p:tag name="ISPRING_SLIDE_INDENT_LEVEL" val="0"/>
  <p:tag name="ISPRING_CUSTOM_TIMING_USED" val="0"/>
  <p:tag name="ISPRING_PLAYER_PLAYLIST_ID" val="f218e3efb450f6756fdb4002f5a3d9f5e4e02c1a"/>
</p:tagLst>
</file>

<file path=ppt/tags/tag11.xml><?xml version="1.0" encoding="utf-8"?>
<p:tagLst xmlns:a="http://schemas.openxmlformats.org/drawingml/2006/main" xmlns:r="http://schemas.openxmlformats.org/officeDocument/2006/relationships" xmlns:p="http://schemas.openxmlformats.org/presentationml/2006/main">
  <p:tag name="GENSWF_SLIDE_UID" val="{FBDC94F1-5984-4E0E-BD1F-D9A7FC638C5C}:263"/>
  <p:tag name="ISPRING_SLIDE_INDENT_LEVEL" val="0"/>
  <p:tag name="ISPRING_CUSTOM_TIMING_USED" val="0"/>
  <p:tag name="ISPRING_PLAYER_PLAYLIST_ID" val="f218e3efb450f6756fdb4002f5a3d9f5e4e02c1a"/>
</p:tagLst>
</file>

<file path=ppt/tags/tag12.xml><?xml version="1.0" encoding="utf-8"?>
<p:tagLst xmlns:a="http://schemas.openxmlformats.org/drawingml/2006/main" xmlns:r="http://schemas.openxmlformats.org/officeDocument/2006/relationships" xmlns:p="http://schemas.openxmlformats.org/presentationml/2006/main">
  <p:tag name="GENSWF_SLIDE_UID" val="{EA403EFB-FC33-496A-8085-63554E7F3793}:264"/>
  <p:tag name="ISPRING_SLIDE_INDENT_LEVEL" val="0"/>
  <p:tag name="ISPRING_CUSTOM_TIMING_USED" val="0"/>
  <p:tag name="ISPRING_PLAYER_PLAYLIST_ID" val="f218e3efb450f6756fdb4002f5a3d9f5e4e02c1a"/>
</p:tagLst>
</file>

<file path=ppt/tags/tag13.xml><?xml version="1.0" encoding="utf-8"?>
<p:tagLst xmlns:a="http://schemas.openxmlformats.org/drawingml/2006/main" xmlns:r="http://schemas.openxmlformats.org/officeDocument/2006/relationships" xmlns:p="http://schemas.openxmlformats.org/presentationml/2006/main">
  <p:tag name="GENSWF_SLIDE_UID" val="{FE650A10-EA73-4FED-B5A8-2F024E141E3E}:265"/>
  <p:tag name="ISPRING_SLIDE_INDENT_LEVEL" val="0"/>
  <p:tag name="ISPRING_CUSTOM_TIMING_USED" val="0"/>
  <p:tag name="ISPRING_PLAYER_PLAYLIST_ID" val="f218e3efb450f6756fdb4002f5a3d9f5e4e02c1a"/>
</p:tagLst>
</file>

<file path=ppt/tags/tag14.xml><?xml version="1.0" encoding="utf-8"?>
<p:tagLst xmlns:a="http://schemas.openxmlformats.org/drawingml/2006/main" xmlns:r="http://schemas.openxmlformats.org/officeDocument/2006/relationships" xmlns:p="http://schemas.openxmlformats.org/presentationml/2006/main">
  <p:tag name="GENSWF_SLIDE_UID" val="{3B8023BF-C32B-4B47-A61D-A1BBB0C353BF}:266"/>
  <p:tag name="ISPRING_SLIDE_INDENT_LEVEL" val="0"/>
  <p:tag name="ISPRING_CUSTOM_TIMING_USED" val="0"/>
  <p:tag name="ISPRING_PLAYER_PLAYLIST_ID" val="f218e3efb450f6756fdb4002f5a3d9f5e4e02c1a"/>
</p:tagLst>
</file>

<file path=ppt/tags/tag15.xml><?xml version="1.0" encoding="utf-8"?>
<p:tagLst xmlns:a="http://schemas.openxmlformats.org/drawingml/2006/main" xmlns:r="http://schemas.openxmlformats.org/officeDocument/2006/relationships" xmlns:p="http://schemas.openxmlformats.org/presentationml/2006/main">
  <p:tag name="GENSWF_SLIDE_UID" val="{00763F97-5702-4F65-B6A0-7FCC18905456}:267"/>
  <p:tag name="ISPRING_SLIDE_INDENT_LEVEL" val="0"/>
  <p:tag name="ISPRING_CUSTOM_TIMING_USED" val="0"/>
  <p:tag name="ISPRING_PLAYER_PLAYLIST_ID" val="f218e3efb450f6756fdb4002f5a3d9f5e4e02c1a"/>
</p:tagLst>
</file>

<file path=ppt/tags/tag16.xml><?xml version="1.0" encoding="utf-8"?>
<p:tagLst xmlns:a="http://schemas.openxmlformats.org/drawingml/2006/main" xmlns:r="http://schemas.openxmlformats.org/officeDocument/2006/relationships" xmlns:p="http://schemas.openxmlformats.org/presentationml/2006/main">
  <p:tag name="GENSWF_SLIDE_UID" val="{650D1ACE-D834-443C-90E4-8727393EA8A5}:268"/>
  <p:tag name="ISPRING_SLIDE_INDENT_LEVEL" val="0"/>
  <p:tag name="ISPRING_CUSTOM_TIMING_USED" val="0"/>
  <p:tag name="ISPRING_PLAYER_PLAYLIST_ID" val="f218e3efb450f6756fdb4002f5a3d9f5e4e02c1a"/>
</p:tagLst>
</file>

<file path=ppt/tags/tag17.xml><?xml version="1.0" encoding="utf-8"?>
<p:tagLst xmlns:a="http://schemas.openxmlformats.org/drawingml/2006/main" xmlns:r="http://schemas.openxmlformats.org/officeDocument/2006/relationships" xmlns:p="http://schemas.openxmlformats.org/presentationml/2006/main">
  <p:tag name="GENSWF_SLIDE_UID" val="{DF33D5FC-AE46-44E4-AB40-0B21DC58B96C}:269"/>
  <p:tag name="ISPRING_SLIDE_INDENT_LEVEL" val="0"/>
  <p:tag name="ISPRING_CUSTOM_TIMING_USED" val="0"/>
  <p:tag name="ISPRING_PLAYER_PLAYLIST_ID" val="f218e3efb450f6756fdb4002f5a3d9f5e4e02c1a"/>
</p:tagLst>
</file>

<file path=ppt/tags/tag18.xml><?xml version="1.0" encoding="utf-8"?>
<p:tagLst xmlns:a="http://schemas.openxmlformats.org/drawingml/2006/main" xmlns:r="http://schemas.openxmlformats.org/officeDocument/2006/relationships" xmlns:p="http://schemas.openxmlformats.org/presentationml/2006/main">
  <p:tag name="GENSWF_SLIDE_UID" val="{542D5536-4128-4364-AF87-DDA70B2A8A86}:270"/>
  <p:tag name="ISPRING_SLIDE_INDENT_LEVEL" val="0"/>
  <p:tag name="ISPRING_CUSTOM_TIMING_USED" val="0"/>
  <p:tag name="ISPRING_PLAYER_PLAYLIST_ID" val="f218e3efb450f6756fdb4002f5a3d9f5e4e02c1a"/>
</p:tagLst>
</file>

<file path=ppt/tags/tag19.xml><?xml version="1.0" encoding="utf-8"?>
<p:tagLst xmlns:a="http://schemas.openxmlformats.org/drawingml/2006/main" xmlns:r="http://schemas.openxmlformats.org/officeDocument/2006/relationships" xmlns:p="http://schemas.openxmlformats.org/presentationml/2006/main">
  <p:tag name="GENSWF_SLIDE_UID" val="{19A55950-17AF-4D2F-9B69-0EA8668BFA4B}:271"/>
  <p:tag name="ISPRING_SLIDE_INDENT_LEVEL" val="0"/>
  <p:tag name="ISPRING_CUSTOM_TIMING_USED" val="0"/>
  <p:tag name="ISPRING_PLAYER_PLAYLIST_ID" val="f218e3efb450f6756fdb4002f5a3d9f5e4e02c1a"/>
</p:tagLst>
</file>

<file path=ppt/tags/tag2.xml><?xml version="1.0" encoding="utf-8"?>
<p:tagLst xmlns:a="http://schemas.openxmlformats.org/drawingml/2006/main" xmlns:r="http://schemas.openxmlformats.org/officeDocument/2006/relationships" xmlns:p="http://schemas.openxmlformats.org/presentationml/2006/main">
  <p:tag name="GENSWF_SLIDE_UID" val="{216570E4-6D0F-431A-A791-127A7D765454}:256"/>
  <p:tag name="ISPRING_SLIDE_INDENT_LEVEL" val="0"/>
  <p:tag name="ISPRING_CUSTOM_TIMING_USED" val="0"/>
  <p:tag name="ISPRING_PLAYER_PLAYLIST_ID" val="f218e3efb450f6756fdb4002f5a3d9f5e4e02c1a"/>
</p:tagLst>
</file>

<file path=ppt/tags/tag20.xml><?xml version="1.0" encoding="utf-8"?>
<p:tagLst xmlns:a="http://schemas.openxmlformats.org/drawingml/2006/main" xmlns:r="http://schemas.openxmlformats.org/officeDocument/2006/relationships" xmlns:p="http://schemas.openxmlformats.org/presentationml/2006/main">
  <p:tag name="GENSWF_SLIDE_UID" val="{AA3E5B1F-F0D7-4CA5-85B0-FAA288A1C34E}:272"/>
  <p:tag name="ISPRING_SLIDE_INDENT_LEVEL" val="0"/>
  <p:tag name="ISPRING_CUSTOM_TIMING_USED" val="0"/>
  <p:tag name="ISPRING_PLAYER_PLAYLIST_ID" val="f218e3efb450f6756fdb4002f5a3d9f5e4e02c1a"/>
</p:tagLst>
</file>

<file path=ppt/tags/tag21.xml><?xml version="1.0" encoding="utf-8"?>
<p:tagLst xmlns:a="http://schemas.openxmlformats.org/drawingml/2006/main" xmlns:r="http://schemas.openxmlformats.org/officeDocument/2006/relationships" xmlns:p="http://schemas.openxmlformats.org/presentationml/2006/main">
  <p:tag name="GENSWF_SLIDE_UID" val="{57D52C3E-AB26-423E-A03F-040321D1236E}:283"/>
  <p:tag name="ISPRING_SLIDE_INDENT_LEVEL" val="0"/>
  <p:tag name="ISPRING_CUSTOM_TIMING_USED" val="0"/>
  <p:tag name="ISPRING_PLAYER_PLAYLIST_ID" val="f218e3efb450f6756fdb4002f5a3d9f5e4e02c1a"/>
</p:tagLst>
</file>

<file path=ppt/tags/tag22.xml><?xml version="1.0" encoding="utf-8"?>
<p:tagLst xmlns:a="http://schemas.openxmlformats.org/drawingml/2006/main" xmlns:r="http://schemas.openxmlformats.org/officeDocument/2006/relationships" xmlns:p="http://schemas.openxmlformats.org/presentationml/2006/main">
  <p:tag name="GENSWF_SLIDE_UID" val="{8D99C1D5-6E0D-48D4-AF75-FB298BF7F42C}:275"/>
  <p:tag name="ISPRING_SLIDE_INDENT_LEVEL" val="0"/>
  <p:tag name="ISPRING_CUSTOM_TIMING_USED" val="0"/>
  <p:tag name="ISPRING_PLAYER_PLAYLIST_ID" val="f218e3efb450f6756fdb4002f5a3d9f5e4e02c1a"/>
</p:tagLst>
</file>

<file path=ppt/tags/tag2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GENSWF_SLIDE_UID" val="{54172154-8571-48F1-9968-6A93F0DF262B}:292"/>
  <p:tag name="ISPRING_PLAYER_PLAYLIST_ID" val="f218e3efb450f6756fdb4002f5a3d9f5e4e02c1a"/>
</p:tagLst>
</file>

<file path=ppt/tags/tag2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GENSWF_SLIDE_UID" val="{197977CE-DD46-4737-95AB-AB52766185B3}:293"/>
  <p:tag name="ISPRING_PLAYER_PLAYLIST_ID" val="f218e3efb450f6756fdb4002f5a3d9f5e4e02c1a"/>
</p:tagLst>
</file>

<file path=ppt/tags/tag25.xml><?xml version="1.0" encoding="utf-8"?>
<p:tagLst xmlns:a="http://schemas.openxmlformats.org/drawingml/2006/main" xmlns:r="http://schemas.openxmlformats.org/officeDocument/2006/relationships" xmlns:p="http://schemas.openxmlformats.org/presentationml/2006/main">
  <p:tag name="GENSWF_SLIDE_UID" val="{0C8E9C96-291D-42B4-A479-FFDEBE9BB55C}:279"/>
  <p:tag name="ISPRING_SLIDE_INDENT_LEVEL" val="0"/>
  <p:tag name="ISPRING_CUSTOM_TIMING_USED" val="0"/>
  <p:tag name="ISPRING_PLAYER_PLAYLIST_ID" val="f218e3efb450f6756fdb4002f5a3d9f5e4e02c1a"/>
</p:tagLst>
</file>

<file path=ppt/tags/tag26.xml><?xml version="1.0" encoding="utf-8"?>
<p:tagLst xmlns:a="http://schemas.openxmlformats.org/drawingml/2006/main" xmlns:r="http://schemas.openxmlformats.org/officeDocument/2006/relationships" xmlns:p="http://schemas.openxmlformats.org/presentationml/2006/main">
  <p:tag name="ISPRING_YT_SHOW_AFTER" val="0"/>
  <p:tag name="ISPRING_YT_WEB_ADDRESS" val="http://www.youtube.com/watch?v=MvSkn9svGGw"/>
</p:tagLst>
</file>

<file path=ppt/tags/tag27.xml><?xml version="1.0" encoding="utf-8"?>
<p:tagLst xmlns:a="http://schemas.openxmlformats.org/drawingml/2006/main" xmlns:r="http://schemas.openxmlformats.org/officeDocument/2006/relationships" xmlns:p="http://schemas.openxmlformats.org/presentationml/2006/main">
  <p:tag name="ISPRING_YT_SHOW_AFTER" val="0"/>
  <p:tag name="ISPRING_YT_WEB_ADDRESS" val="http://www.youtube.com/watch?v=MvSkn9svGGw"/>
</p:tagLst>
</file>

<file path=ppt/tags/tag28.xml><?xml version="1.0" encoding="utf-8"?>
<p:tagLst xmlns:a="http://schemas.openxmlformats.org/drawingml/2006/main" xmlns:r="http://schemas.openxmlformats.org/officeDocument/2006/relationships" xmlns:p="http://schemas.openxmlformats.org/presentationml/2006/main">
  <p:tag name="GENSWF_SLIDE_UID" val="{7E1E7145-9F59-4AAD-B753-81D6BA1F3266}:277"/>
  <p:tag name="ISPRING_SLIDE_INDENT_LEVEL" val="0"/>
  <p:tag name="ISPRING_CUSTOM_TIMING_USED" val="0"/>
  <p:tag name="ISPRING_PLAYER_PLAYLIST_ID" val="f218e3efb450f6756fdb4002f5a3d9f5e4e02c1a"/>
</p:tagLst>
</file>

<file path=ppt/tags/tag29.xml><?xml version="1.0" encoding="utf-8"?>
<p:tagLst xmlns:a="http://schemas.openxmlformats.org/drawingml/2006/main" xmlns:r="http://schemas.openxmlformats.org/officeDocument/2006/relationships" xmlns:p="http://schemas.openxmlformats.org/presentationml/2006/main">
  <p:tag name="GENSWF_SLIDE_UID" val="{0F9DA03A-6494-4DC9-8525-9199E7D36852}:278"/>
  <p:tag name="ISPRING_SLIDE_INDENT_LEVEL" val="0"/>
  <p:tag name="ISPRING_CUSTOM_TIMING_USED" val="0"/>
  <p:tag name="ISPRING_PLAYER_PLAYLIST_ID" val="f218e3efb450f6756fdb4002f5a3d9f5e4e02c1a"/>
</p:tagLst>
</file>

<file path=ppt/tags/tag3.xml><?xml version="1.0" encoding="utf-8"?>
<p:tagLst xmlns:a="http://schemas.openxmlformats.org/drawingml/2006/main" xmlns:r="http://schemas.openxmlformats.org/officeDocument/2006/relationships" xmlns:p="http://schemas.openxmlformats.org/presentationml/2006/main">
  <p:tag name="GENSWF_SLIDE_UID" val="{71F76E84-3A9E-4878-83FF-8CD742449465}:257"/>
  <p:tag name="ISPRING_SLIDE_INDENT_LEVEL" val="0"/>
  <p:tag name="ISPRING_CUSTOM_TIMING_USED" val="0"/>
  <p:tag name="ISPRING_PLAYER_PLAYLIST_ID" val="f218e3efb450f6756fdb4002f5a3d9f5e4e02c1a"/>
</p:tagLst>
</file>

<file path=ppt/tags/tag30.xml><?xml version="1.0" encoding="utf-8"?>
<p:tagLst xmlns:a="http://schemas.openxmlformats.org/drawingml/2006/main" xmlns:r="http://schemas.openxmlformats.org/officeDocument/2006/relationships" xmlns:p="http://schemas.openxmlformats.org/presentationml/2006/main">
  <p:tag name="GENSWF_SLIDE_UID" val="{75A48C6E-9B19-4B7D-AB45-047A692B1F32}:285"/>
  <p:tag name="ISPRING_SLIDE_INDENT_LEVEL" val="0"/>
  <p:tag name="ISPRING_CUSTOM_TIMING_USED" val="0"/>
  <p:tag name="ISPRING_PLAYER_PLAYLIST_ID" val="f218e3efb450f6756fdb4002f5a3d9f5e4e02c1a"/>
</p:tagLst>
</file>

<file path=ppt/tags/tag31.xml><?xml version="1.0" encoding="utf-8"?>
<p:tagLst xmlns:a="http://schemas.openxmlformats.org/drawingml/2006/main" xmlns:r="http://schemas.openxmlformats.org/officeDocument/2006/relationships" xmlns:p="http://schemas.openxmlformats.org/presentationml/2006/main">
  <p:tag name="ISPRING_YT_SHOW_AFTER" val="0"/>
  <p:tag name="ISPRING_YT_WEB_ADDRESS" val="http://www.youtube.com/watch?v=LeFkkFCFbmE&amp;t=3676s"/>
</p:tagLst>
</file>

<file path=ppt/tags/tag32.xml><?xml version="1.0" encoding="utf-8"?>
<p:tagLst xmlns:a="http://schemas.openxmlformats.org/drawingml/2006/main" xmlns:r="http://schemas.openxmlformats.org/officeDocument/2006/relationships" xmlns:p="http://schemas.openxmlformats.org/presentationml/2006/main">
  <p:tag name="ISPRING_YT_SHOW_AFTER" val="0"/>
  <p:tag name="ISPRING_YT_WEB_ADDRESS" val="http://www.youtube.com/watch?v=LeFkkFCFbmE&amp;t=3676s"/>
</p:tagLst>
</file>

<file path=ppt/tags/tag33.xml><?xml version="1.0" encoding="utf-8"?>
<p:tagLst xmlns:a="http://schemas.openxmlformats.org/drawingml/2006/main" xmlns:r="http://schemas.openxmlformats.org/officeDocument/2006/relationships" xmlns:p="http://schemas.openxmlformats.org/presentationml/2006/main">
  <p:tag name="GENSWF_SLIDE_UID" val="{5419A717-9B10-4F29-946B-C9A0C09F893C}:286"/>
  <p:tag name="ISPRING_SLIDE_INDENT_LEVEL" val="0"/>
  <p:tag name="ISPRING_CUSTOM_TIMING_USED" val="0"/>
  <p:tag name="ISPRING_PLAYER_PLAYLIST_ID" val="f218e3efb450f6756fdb4002f5a3d9f5e4e02c1a"/>
</p:tagLst>
</file>

<file path=ppt/tags/tag34.xml><?xml version="1.0" encoding="utf-8"?>
<p:tagLst xmlns:a="http://schemas.openxmlformats.org/drawingml/2006/main" xmlns:r="http://schemas.openxmlformats.org/officeDocument/2006/relationships" xmlns:p="http://schemas.openxmlformats.org/presentationml/2006/main">
  <p:tag name="ISPRING_SLIDE_QUIZ_PROPERTIES" val="&lt;QuizProperties&gt;&lt;passAction&gt;&lt;action&gt;3&lt;/action&gt;&lt;/passAction&gt;&lt;failAction&gt;&lt;action&gt;3&lt;/action&gt;&lt;/failAction&gt;&lt;viewSlidesPolicy&gt;0&lt;/viewSlidesPolicy&gt;&lt;allowInterrupt&gt;1&lt;/allowInterrupt&gt;&lt;restartFailedQuiz&gt;0&lt;/restartFailedQuiz&gt;&lt;/QuizProperties&gt;&#10;"/>
  <p:tag name="ISPRING_QUIZ_SHAPES_ADDED" val="1"/>
  <p:tag name="ISPRING_RESOURCE_QUIZ" val="quiz1.quiz"/>
  <p:tag name="GENSWF_SLIDE_UID" val="{AA09285D-3043-4231-9893-2501855511FB}:284"/>
  <p:tag name="ISPRING_SLIDE_INDENT_LEVEL" val="0"/>
  <p:tag name="ISPRING_CUSTOM_TIMING_USED" val="0"/>
  <p:tag name="ISPRING_QUIZ_FULL_PATH" val="C:\Users\ASUS\Desktop\KIK-Kesehatan Mental\quiz\quiz1.quiz"/>
  <p:tag name="ISPRING_QUIZ_RELATIVE_PATH" val="KIK-Kesehatan Mental\quiz\quiz1.quiz"/>
  <p:tag name="ISPRING_PLAYER_PLAYLIST_ID" val="f218e3efb450f6756fdb4002f5a3d9f5e4e02c1a"/>
</p:tagLst>
</file>

<file path=ppt/tags/tag35.xml><?xml version="1.0" encoding="utf-8"?>
<p:tagLst xmlns:a="http://schemas.openxmlformats.org/drawingml/2006/main" xmlns:r="http://schemas.openxmlformats.org/officeDocument/2006/relationships" xmlns:p="http://schemas.openxmlformats.org/presentationml/2006/main">
  <p:tag name="GENSWF_SLIDE_UID" val="{55966B5B-CA79-41C3-8429-3B4D5A5FCCF5}:280"/>
  <p:tag name="ISPRING_SLIDE_INDENT_LEVEL" val="0"/>
  <p:tag name="ISPRING_CUSTOM_TIMING_USED" val="0"/>
  <p:tag name="ISPRING_PLAYER_PLAYLIST_ID" val="f218e3efb450f6756fdb4002f5a3d9f5e4e02c1a"/>
</p:tagLst>
</file>

<file path=ppt/tags/tag3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GENSWF_SLIDE_UID" val="{C55B9634-8648-4B3C-AD4C-E47F0574515F}:294"/>
  <p:tag name="ISPRING_PLAYER_PLAYLIST_ID" val="f218e3efb450f6756fdb4002f5a3d9f5e4e02c1a"/>
</p:tagLst>
</file>

<file path=ppt/tags/tag4.xml><?xml version="1.0" encoding="utf-8"?>
<p:tagLst xmlns:a="http://schemas.openxmlformats.org/drawingml/2006/main" xmlns:r="http://schemas.openxmlformats.org/officeDocument/2006/relationships" xmlns:p="http://schemas.openxmlformats.org/presentationml/2006/main">
  <p:tag name="GENSWF_SLIDE_UID" val="{C275D80C-217C-424A-ABEC-E9415CE7EC5D}:258"/>
  <p:tag name="ISPRING_SLIDE_INDENT_LEVEL" val="0"/>
  <p:tag name="ISPRING_CUSTOM_TIMING_USED" val="0"/>
  <p:tag name="ISPRING_PLAYER_PLAYLIST_ID" val="f218e3efb450f6756fdb4002f5a3d9f5e4e02c1a"/>
</p:tagLst>
</file>

<file path=ppt/tags/tag5.xml><?xml version="1.0" encoding="utf-8"?>
<p:tagLst xmlns:a="http://schemas.openxmlformats.org/drawingml/2006/main" xmlns:r="http://schemas.openxmlformats.org/officeDocument/2006/relationships" xmlns:p="http://schemas.openxmlformats.org/presentationml/2006/main">
  <p:tag name="GENSWF_SLIDE_UID" val="{1FBF39C6-5832-40D0-9240-79618A419625}:282"/>
  <p:tag name="ISPRING_SLIDE_INDENT_LEVEL" val="0"/>
  <p:tag name="ISPRING_CUSTOM_TIMING_USED" val="0"/>
  <p:tag name="ISPRING_PLAYER_PLAYLIST_ID" val="f218e3efb450f6756fdb4002f5a3d9f5e4e02c1a"/>
</p:tagLst>
</file>

<file path=ppt/tags/tag6.xml><?xml version="1.0" encoding="utf-8"?>
<p:tagLst xmlns:a="http://schemas.openxmlformats.org/drawingml/2006/main" xmlns:r="http://schemas.openxmlformats.org/officeDocument/2006/relationships" xmlns:p="http://schemas.openxmlformats.org/presentationml/2006/main">
  <p:tag name="ISPRING_WO_WEB_ADDRESS" val="https://promkes.kemkes.go.id/pengertian-kesehatan-mental"/>
  <p:tag name="ISPRING_WO_DISPLAY_IN_SLIDE" val="1"/>
  <p:tag name="ISPRING_WO_FULL_SIZE" val="0"/>
  <p:tag name="ISPRING_WO_WINDOW_WIDTH" val="720"/>
  <p:tag name="ISPRING_WO_WINDOW_HEIGHT" val="540"/>
  <p:tag name="ISPRING_WO_SHOW_AFTER" val="0"/>
  <p:tag name="ISPRING_WO_INCLUDE_FILES_AND_SUBFOLDERS" val="0"/>
  <p:tag name="ISPRING_WO_SLIDE_POS_X" val="360"/>
  <p:tag name="ISPRING_WO_SLIDE_POS_Y" val="202"/>
</p:tagLst>
</file>

<file path=ppt/tags/tag7.xml><?xml version="1.0" encoding="utf-8"?>
<p:tagLst xmlns:a="http://schemas.openxmlformats.org/drawingml/2006/main" xmlns:r="http://schemas.openxmlformats.org/officeDocument/2006/relationships" xmlns:p="http://schemas.openxmlformats.org/presentationml/2006/main">
  <p:tag name="GENSWF_SLIDE_UID" val="{A12FE38F-7A3D-4E23-B7DA-D0CE5F68CBBD}:259"/>
  <p:tag name="ISPRING_SLIDE_INDENT_LEVEL" val="0"/>
  <p:tag name="ISPRING_CUSTOM_TIMING_USED" val="0"/>
  <p:tag name="ISPRING_PLAYER_PLAYLIST_ID" val="f218e3efb450f6756fdb4002f5a3d9f5e4e02c1a"/>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GENSWF_SLIDE_UID" val="{A308E9F3-09FB-41E1-ADB5-C2CDF7CB96CA}:289"/>
  <p:tag name="ISPRING_PLAYER_PLAYLIST_ID" val="f218e3efb450f6756fdb4002f5a3d9f5e4e02c1a"/>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0"/>
  <p:tag name="GENSWF_SLIDE_UID" val="{63EC0D15-30FF-49C4-9CA1-B20CA45AFBDE}:290"/>
  <p:tag name="ISPRING_PLAYER_PLAYLIST_ID" val="f218e3efb450f6756fdb4002f5a3d9f5e4e02c1a"/>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798</TotalTime>
  <Words>1092</Words>
  <Application>Microsoft Office PowerPoint</Application>
  <PresentationFormat>Custom</PresentationFormat>
  <Paragraphs>155</Paragraphs>
  <Slides>30</Slides>
  <Notes>30</Notes>
  <HiddenSlides>0</HiddenSlides>
  <MMClips>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Poppins Medium</vt:lpstr>
      <vt:lpstr>Poppins Medium Bold</vt:lpstr>
      <vt:lpstr>Neue Einstellung Bold</vt:lpstr>
      <vt:lpstr>Arial</vt:lpstr>
      <vt:lpstr>Calibri</vt:lpstr>
      <vt:lpstr>Poppins Medium Italics</vt:lpstr>
      <vt:lpstr>Segoe UI Semibold</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KIK-Mental Health</dc:title>
  <cp:lastModifiedBy>ASUS</cp:lastModifiedBy>
  <cp:revision>55</cp:revision>
  <dcterms:created xsi:type="dcterms:W3CDTF">2006-08-16T00:00:00Z</dcterms:created>
  <dcterms:modified xsi:type="dcterms:W3CDTF">2022-12-17T12:40:58Z</dcterms:modified>
  <dc:identifier>DAFU4g7miVk</dc:identifier>
</cp:coreProperties>
</file>